
<file path=[Content_Types].xml><?xml version="1.0" encoding="utf-8"?>
<Types xmlns="http://schemas.openxmlformats.org/package/2006/content-types"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theme+xml" PartName="/ppt/theme/theme1.xml"/>
  <Override ContentType="application/vnd.openxmlformats-officedocument.presentationml.notesMaster+xml" PartName="/ppt/notesMasters/notesMaster1.xml"/>
  <Override ContentType="application/vnd.openxmlformats-officedocument.theme+xml" PartName="/ppt/theme/theme2.xml"/>
  <Override ContentType="application/vnd.openxmlformats-officedocument.presentationml.slide+xml" PartName="/ppt/slides/slide1.xml"/>
  <Override ContentType="application/vnd.openxmlformats-officedocument.presentationml.tableStyles+xml" PartName="/ppt/tableStyles.xml"/>
  <Default ContentType="image/jpeg" Extension="jpg"/>
  <Default ContentType="image/png" Extension="png"/>
  <Override ContentType="application/vnd.openxmlformats-officedocument.presentationml.presentation.main+xml" PartName="/ppt/presentation.xml"/>
  <Default ContentType="application/xml" Extension="xml"/>
  <Default ContentType="application/vnd.openxmlformats-package.relationships+xml" Extension="rels"/>
  <Override ContentType="application/vnd.openxmlformats-package.core-properties+xml" PartName="/docProps/core.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Relationships xmlns="http://schemas.openxmlformats.org/package/2006/relationships"><Relationship Id="rId1" Target="/ppt/media/image1.jpg" Type="http://schemas.openxmlformats.org/officeDocument/2006/relationships/image"/><Relationship Id="rId2" Target="/ppt/media/image2.jpg" Type="http://schemas.openxmlformats.org/officeDocument/2006/relationships/image"/><Relationship Id="rId3" Target="/ppt/media/image3.jpg" Type="http://schemas.openxmlformats.org/officeDocument/2006/relationships/image"/><Relationship Id="rId4" Target="/ppt/media/image4.jpg" Type="http://schemas.openxmlformats.org/officeDocument/2006/relationships/image"/><Relationship Id="rId5" Target="/ppt/media/image5.jpg" Type="http://schemas.openxmlformats.org/officeDocument/2006/relationships/image"/><Relationship Id="rId6" Target="/ppt/media/image6.jpg" Type="http://schemas.openxmlformats.org/officeDocument/2006/relationships/image"/><Relationship Id="rId7" Target="/ppt/media/image7.jpg" Type="http://schemas.openxmlformats.org/officeDocument/2006/relationships/image"/><Relationship Id="rId8" Target="/ppt/media/image8.jpg" Type="http://schemas.openxmlformats.org/officeDocument/2006/relationships/image"/><Relationship Id="rId9" Target="/ppt/media/image9.jpg" Type="http://schemas.openxmlformats.org/officeDocument/2006/relationships/image"/><Relationship Id="rId10" Target="/ppt/media/image10.jpg" Type="http://schemas.openxmlformats.org/officeDocument/2006/relationships/image"/><Relationship Id="rId11" Target="/ppt/media/image11.jpg" Type="http://schemas.openxmlformats.org/officeDocument/2006/relationships/image"/><Relationship Id="rId12" Target="/ppt/media/image12.jpg" Type="http://schemas.openxmlformats.org/officeDocument/2006/relationships/image"/><Relationship Id="rId13" Target="/ppt/media/image13.jpg" Type="http://schemas.openxmlformats.org/officeDocument/2006/relationships/image"/><Relationship Id="rId14" Target="/ppt/media/image14.jpg" Type="http://schemas.openxmlformats.org/officeDocument/2006/relationships/image"/><Relationship Id="rId15" Target="ppt/media/img_cc_black.png" Type="http://schemas.openxmlformats.org/officeDocument/2006/relationships/image"/><Relationship Id="rId16" Target="ppt/presentation.xml" Type="http://schemas.openxmlformats.org/officeDocument/2006/relationships/officeDocument"/><Relationship Id="rId17" Target="docProps/core.xml" Type="http://schemas.openxmlformats.org/package/2006/relationships/metadata/core-properties"/><Relationship Id="rId18" Target="docProps/app.xml" Type="http://schemas.openxmlformats.org/officeDocument/2006/relationships/extended-properties"/></Relationships>
</file>

<file path=ppt/presentation.xml><?xml version="1.0" encoding="utf-8"?>
<p:presentation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embedTrueTypeFonts="1" saveSubsetFonts="1">
  <p:sldMasterIdLst>
    <p:sldMasterId id="2147483648" r:id="rId1"/>
  </p:sldMasterIdLst>
  <p:notesMasterIdLst>
    <p:notesMasterId r:id="rId3"/>
  </p:notesMasterIdLst>
  <p:sldIdLst>
    <p:sldId id="256" r:id="rId5"/>
  </p:sldIdLst>
  <p:sldSz cx="24384000" cy="13716000" type="custom"/>
  <p:notesSz cx="24384000" cy="13716000"/>
  <p:embeddedFontLst/>
  <p:custDataLst/>
  <p:defaultTextStyle>
    <a:defPPr>
      <a:defRPr lang="en-US"/>
    </a:defPPr>
    <a:lvl1pPr algn="ctr" indent="0" lvl="0"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1pPr>
    <a:lvl2pPr algn="ctr" indent="228600" lvl="1"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2pPr>
    <a:lvl3pPr algn="ctr" indent="457200" lvl="2"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3pPr>
    <a:lvl4pPr algn="ctr" indent="685800" lvl="3"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4pPr>
    <a:lvl5pPr algn="ctr" indent="914400" lvl="4"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5pPr>
    <a:lvl6pPr algn="ctr" indent="1143000" lvl="5"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6pPr>
    <a:lvl7pPr algn="ctr" indent="1371600" lvl="6"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7pPr>
    <a:lvl8pPr algn="ctr" indent="1600200" lvl="7"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8pPr>
    <a:lvl9pPr algn="ctr" indent="1828800" lvl="8" marL="0" marR="0" rtl="false">
      <a:lnSpc>
        <a:spcPct val="100000"/>
      </a:lnSpc>
      <a:spcBef>
        <a:spcPts val="0"/>
      </a:spcBef>
      <a:spcAft>
        <a:spcPts val="0"/>
      </a:spcAft>
      <a:buNone/>
      <a:defRPr b="1" baseline="0" cap="none" dirty="0" i="0" lang="en-US" spc="0" strike="noStrike" sz="3000" u="none">
        <a:ln>
          <a:noFill/>
        </a:ln>
        <a:solidFill>
          <a:srgbClr val="000000"/>
        </a:solidFill>
        <a:latin typeface="Helvetica Neue"/>
      </a:defRPr>
    </a:lvl9pPr>
  </p:defaultTextStyle>
</p:presentation>
</file>

<file path=ppt/presProps.xml><?xml version="1.0" encoding="utf-8"?>
<p:presentationP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showPr showNarration="1">
    <p:sldAll/>
  </p:showPr>
</p:presentationPr>
</file>

<file path=ppt/tableStyles.xml><?xml version="1.0" encoding="utf-8"?>
<a:tblStyleLs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def="{5C22544A-7EE6-4342-B048-85BDC9FD1C3A}"/>
</file>

<file path=ppt/viewProps.xml><?xml version="1.0" encoding="utf-8"?>
<p:viewP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normalViewPr showOutlineIcons="false">
    <p:restoredLeft sz="15620"/>
    <p:restoredTop sz="94660"/>
  </p:normalViewPr>
  <p:slideViewPr>
    <p:cSldViewPr>
      <p:cViewPr varScale="true">
        <p:scale>
          <a:sx d="100" n="73"/>
          <a:sy d="100" n="73"/>
        </p:scale>
        <p:origin x="-1110" y="-102"/>
      </p:cViewPr>
      <p:guideLst>
        <p:guide orient="horz" pos="2160"/>
        <p:guide pos="2880"/>
      </p:guideLst>
    </p:cSldViewPr>
  </p:slideViewPr>
  <p:notesTextViewPr>
    <p:cViewPr>
      <p:scale>
        <a:sx d="100" n="100"/>
        <a:sy d="100" n="100"/>
      </p:scale>
      <p:origin x="0" y="0"/>
    </p:cViewPr>
  </p:notesTextViewPr>
  <p:gridSpacing cx="78028800" cy="78028800"/>
</p:viewPr>
</file>

<file path=ppt/_rels/presentation.xml.rels><?xml version="1.0" encoding="UTF-8"?><Relationships xmlns="http://schemas.openxmlformats.org/package/2006/relationships"><Relationship Id="rId1" Target="slideMasters/slideMaster1.xml" Type="http://schemas.openxmlformats.org/officeDocument/2006/relationships/slideMaster"/><Relationship Id="rId2" Target="theme/theme1.xml" Type="http://schemas.openxmlformats.org/officeDocument/2006/relationships/theme"/><Relationship Id="rId3" Target="notesMasters/notesMaster1.xml" Type="http://schemas.openxmlformats.org/officeDocument/2006/relationships/notesMaster"/><Relationship Id="rId4" Target="theme/theme2.xml" Type="http://schemas.openxmlformats.org/officeDocument/2006/relationships/theme"/><Relationship Id="rId5" Target="slides/slide1.xml" Type="http://schemas.openxmlformats.org/officeDocument/2006/relationships/slide"/><Relationship Id="rId6" Target="tableStyles.xml" Type="http://schemas.openxmlformats.org/officeDocument/2006/relationships/tableStyles"/><Relationship Id="rId7" Target="presProps.xml" Type="http://schemas.openxmlformats.org/officeDocument/2006/relationships/presProps"/><Relationship Id="rId8" Target="viewProps.xml" Type="http://schemas.openxmlformats.org/officeDocument/2006/relationships/viewProps"/></Relationships>
</file>

<file path=ppt/notesMasters/_rels/notesMaster1.xml.rels><?xml version="1.0" encoding="UTF-8"?><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8788"/>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8788"/>
          </a:xfrm>
          <a:prstGeom prst="rect">
            <a:avLst/>
          </a:prstGeom>
        </p:spPr>
        <p:txBody>
          <a:bodyPr bIns="45720" lIns="91440" rIns="91440" rtlCol="0" tIns="45720" vert="horz"/>
          <a:lstStyle>
            <a:lvl1pPr algn="r">
              <a:defRPr sz="1200"/>
            </a:lvl1pPr>
          </a:lstStyle>
          <a:p>
            <a:fld id="{44B65459-4C01-9248-BDAA-F28591FAF6F5}" type="datetimeFigureOut">
              <a:rPr lang="en-US" smtClean="0"/>
              <a:t>4/4/17</a:t>
            </a:fld>
            <a:endParaRPr lang="en-US"/>
          </a:p>
        </p:txBody>
      </p:sp>
      <p:sp>
        <p:nvSpPr>
          <p:cNvPr id="4" name="Slide Image Placeholder 3"/>
          <p:cNvSpPr>
            <a:spLocks noChangeAspect="1" noGrp="1" noRot="1"/>
          </p:cNvSpPr>
          <p:nvPr>
            <p:ph idx="2" type="sldImg"/>
          </p:nvPr>
        </p:nvSpPr>
        <p:spPr>
          <a:xfrm>
            <a:off x="685800" y="1143000"/>
            <a:ext cx="5486400" cy="30861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400550"/>
            <a:ext cx="5486400" cy="360045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8787"/>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8787"/>
          </a:xfrm>
          <a:prstGeom prst="rect">
            <a:avLst/>
          </a:prstGeom>
        </p:spPr>
        <p:txBody>
          <a:bodyPr anchor="b" bIns="45720" lIns="91440" rIns="91440" rtlCol="0" tIns="45720" vert="horz"/>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accent1="accent1" accent2="accent2" accent3="accent3" accent4="accent4" accent5="accent5" accent6="accent6" bg1="lt1" bg2="lt2" folHlink="folHlink" hlink="hlink" tx1="dk1" tx2="dk2"/>
  <p:notesStyle>
    <a:lvl1pPr algn="l" defTabSz="914400" eaLnBrk="1" hangingPunct="1" latinLnBrk="0" marL="0" rtl="0">
      <a:defRPr kern="1200" sz="1200">
        <a:solidFill>
          <a:schemeClr val="tx1"/>
        </a:solidFill>
        <a:latin typeface="+mn-lt"/>
        <a:ea typeface="+mn-ea"/>
        <a:cs typeface="+mn-cs"/>
      </a:defRPr>
    </a:lvl1pPr>
    <a:lvl2pPr algn="l" defTabSz="914400" eaLnBrk="1" hangingPunct="1" latinLnBrk="0" marL="457200" rtl="0">
      <a:defRPr kern="1200" sz="1200">
        <a:solidFill>
          <a:schemeClr val="tx1"/>
        </a:solidFill>
        <a:latin typeface="+mn-lt"/>
        <a:ea typeface="+mn-ea"/>
        <a:cs typeface="+mn-cs"/>
      </a:defRPr>
    </a:lvl2pPr>
    <a:lvl3pPr algn="l" defTabSz="914400" eaLnBrk="1" hangingPunct="1" latinLnBrk="0" marL="914400" rtl="0">
      <a:defRPr kern="1200" sz="1200">
        <a:solidFill>
          <a:schemeClr val="tx1"/>
        </a:solidFill>
        <a:latin typeface="+mn-lt"/>
        <a:ea typeface="+mn-ea"/>
        <a:cs typeface="+mn-cs"/>
      </a:defRPr>
    </a:lvl3pPr>
    <a:lvl4pPr algn="l" defTabSz="914400" eaLnBrk="1" hangingPunct="1" latinLnBrk="0" marL="1371600" rtl="0">
      <a:defRPr kern="1200" sz="1200">
        <a:solidFill>
          <a:schemeClr val="tx1"/>
        </a:solidFill>
        <a:latin typeface="+mn-lt"/>
        <a:ea typeface="+mn-ea"/>
        <a:cs typeface="+mn-cs"/>
      </a:defRPr>
    </a:lvl4pPr>
    <a:lvl5pPr algn="l" defTabSz="914400" eaLnBrk="1" hangingPunct="1" latinLnBrk="0" marL="1828800" rtl="0">
      <a:defRPr kern="1200" sz="1200">
        <a:solidFill>
          <a:schemeClr val="tx1"/>
        </a:solidFill>
        <a:latin typeface="+mn-lt"/>
        <a:ea typeface="+mn-ea"/>
        <a:cs typeface="+mn-cs"/>
      </a:defRPr>
    </a:lvl5pPr>
    <a:lvl6pPr algn="l" defTabSz="914400" eaLnBrk="1" hangingPunct="1" latinLnBrk="0" marL="2286000" rtl="0">
      <a:defRPr kern="1200" sz="1200">
        <a:solidFill>
          <a:schemeClr val="tx1"/>
        </a:solidFill>
        <a:latin typeface="+mn-lt"/>
        <a:ea typeface="+mn-ea"/>
        <a:cs typeface="+mn-cs"/>
      </a:defRPr>
    </a:lvl6pPr>
    <a:lvl7pPr algn="l" defTabSz="914400" eaLnBrk="1" hangingPunct="1" latinLnBrk="0" marL="2743200" rtl="0">
      <a:defRPr kern="1200" sz="1200">
        <a:solidFill>
          <a:schemeClr val="tx1"/>
        </a:solidFill>
        <a:latin typeface="+mn-lt"/>
        <a:ea typeface="+mn-ea"/>
        <a:cs typeface="+mn-cs"/>
      </a:defRPr>
    </a:lvl7pPr>
    <a:lvl8pPr algn="l" defTabSz="914400" eaLnBrk="1" hangingPunct="1" latinLnBrk="0" marL="3200400" rtl="0">
      <a:defRPr kern="1200" sz="1200">
        <a:solidFill>
          <a:schemeClr val="tx1"/>
        </a:solidFill>
        <a:latin typeface="+mn-lt"/>
        <a:ea typeface="+mn-ea"/>
        <a:cs typeface="+mn-cs"/>
      </a:defRPr>
    </a:lvl8pPr>
    <a:lvl9pPr algn="l" defTabSz="914400" eaLnBrk="1" hangingPunct="1" latinLnBrk="0" marL="3657600" rtl="0">
      <a:defRPr kern="1200" sz="1200">
        <a:solidFill>
          <a:schemeClr val="tx1"/>
        </a:solidFill>
        <a:latin typeface="+mn-lt"/>
        <a:ea typeface="+mn-ea"/>
        <a:cs typeface="+mn-cs"/>
      </a:defRPr>
    </a:lvl9pPr>
  </p:notesStyle>
</p:notesMaster>
<!-- $Id$ -->
</file>

<file path=ppt/slideLayouts/_rels/slideLayout1.xml.rels><?xml version="1.0" encoding="UTF-8"?><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Relationships xmlns="http://schemas.openxmlformats.org/package/2006/relationships"><Relationship Id="rId2" Target="../media/image14.jpg" Type="http://schemas.openxmlformats.org/officeDocument/2006/relationships/image"/><Relationship Id="rId1" Target="../slideMasters/slideMaster1.xml" Type="http://schemas.openxmlformats.org/officeDocument/2006/relationships/slideMaster"/></Relationships>
</file>

<file path=ppt/slideLayouts/_rels/slideLayout3.xml.rels><?xml version="1.0" encoding="UTF-8"?><Relationships xmlns="http://schemas.openxmlformats.org/package/2006/relationships"><Relationship Id="rId2" Target="../media/image9.jpg" Type="http://schemas.openxmlformats.org/officeDocument/2006/relationships/image"/><Relationship Id="rId1" Target="../slideMasters/slideMaster1.xml" Type="http://schemas.openxmlformats.org/officeDocument/2006/relationships/slideMaster"/></Relationships>
</file>

<file path=ppt/slideLayouts/_rels/slideLayout4.xml.rels><?xml version="1.0" encoding="UTF-8"?><Relationships xmlns="http://schemas.openxmlformats.org/package/2006/relationships"><Relationship Id="rId2" Target="../media/image12.jpg" Type="http://schemas.openxmlformats.org/officeDocument/2006/relationships/image"/><Relationship Id="rId1" Target="../slideMasters/slideMaster1.xml" Type="http://schemas.openxmlformats.org/officeDocument/2006/relationships/slideMaster"/></Relationships>
</file>

<file path=ppt/slideLayouts/_rels/slideLayout5.xml.rels><?xml version="1.0" encoding="UTF-8"?><Relationships xmlns="http://schemas.openxmlformats.org/package/2006/relationships"><Relationship Id="rId2" Target="../media/image1.jpg" Type="http://schemas.openxmlformats.org/officeDocument/2006/relationships/image"/><Relationship Id="rId1" Target="../slideMasters/slideMaster1.xml" Type="http://schemas.openxmlformats.org/officeDocument/2006/relationships/slideMaster"/></Relationships>
</file>

<file path=ppt/slideLayouts/_rels/slideLayout6.xml.rels><?xml version="1.0" encoding="UTF-8"?><Relationships xmlns="http://schemas.openxmlformats.org/package/2006/relationships"><Relationship Id="rId2" Target="../media/image11.jpg" Type="http://schemas.openxmlformats.org/officeDocument/2006/relationships/image"/><Relationship Id="rId1" Target="../slideMasters/slideMaster1.xml" Type="http://schemas.openxmlformats.org/officeDocument/2006/relationships/slideMaster"/></Relationships>
</file>

<file path=ppt/slideLayouts/_rels/slideLayout7.xml.rels><?xml version="1.0" encoding="UTF-8"?><Relationships xmlns="http://schemas.openxmlformats.org/package/2006/relationships"><Relationship Id="rId2" Target="../media/image8.jpg" Type="http://schemas.openxmlformats.org/officeDocument/2006/relationships/image"/><Relationship Id="rId1" Target="../slideMasters/slideMaster1.xml" Type="http://schemas.openxmlformats.org/officeDocument/2006/relationships/slideMaster"/></Relationships>
</file>

<file path=ppt/slideLayouts/_rels/slideLayout8.xml.rels><?xml version="1.0" encoding="UTF-8"?><Relationships xmlns="http://schemas.openxmlformats.org/package/2006/relationships"><Relationship Id="rId2" Target="../media/image13.jpg" Type="http://schemas.openxmlformats.org/officeDocument/2006/relationships/image"/><Relationship Id="rId1" Target="../slideMasters/slideMaster1.xml" Type="http://schemas.openxmlformats.org/officeDocument/2006/relationships/slideMaster"/></Relationships>
</file>

<file path=ppt/slideLayouts/_rels/slideLayout9.xml.rels><?xml version="1.0" encoding="UTF-8"?><Relationships xmlns="http://schemas.openxmlformats.org/package/2006/relationships"><Relationship Id="rId2" Target="../media/image10.jpg" Type="http://schemas.openxmlformats.org/officeDocument/2006/relationships/image"/><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tx">
  <p:cSld name="white 2 col">
    <p:spTree>
      <p:nvGrpSpPr>
        <p:cNvPr id="1" name=""/>
        <p:cNvGrpSpPr/>
        <p:nvPr/>
      </p:nvGrpSpPr>
      <p:grpSpPr>
        <a:xfrm>
          <a:off x="0" y="0"/>
          <a:ext cx="0" cy="0"/>
          <a:chOff x="0" y="0"/>
          <a:chExt cx="0" cy="0"/>
        </a:xfrm>
      </p:grpSpPr>
      <p:sp>
        <p:nvSpPr>
          <p:cNvPr id="2" name="A headline that’s a bit longer"/>
          <p:cNvSpPr/>
          <p:nvPr>
            <p:ph type="body"/>
          </p:nvPr>
        </p:nvSpPr>
        <p:spPr>
          <a:xfrm rot="0">
            <a:off x="1883178" y="3546338"/>
            <a:ext cx="8183404" cy="5220947"/>
          </a:xfrm>
          <a:prstGeom prst="rect">
            <a:avLst/>
          </a:prstGeom>
        </p:spPr>
        <p:txBody>
          <a:bodyPr anchor="t" rtlCol="0" vert="horz" wrap="none">
            <a:spAutoFit/>
          </a:bodyPr>
          <a:lstStyle/>
          <a:p>
            <a:pPr indent="0" marL="0">
              <a:lnSpc>
                <a:spcPct val="100000"/>
              </a:lnSpc>
              <a:spcBef>
                <a:spcPts val="0"/>
              </a:spcBef>
              <a:buNone/>
              <a:defRPr dirty="0" lang="en-US" sz="8400">
                <a:solidFill>
                  <a:srgbClr val="2b313b"/>
                </a:solidFill>
              </a:defRPr>
            </a:pPr>
            <a:r>
              <a:rPr dirty="0" lang="en-US"/>
              <a:t>A headline that’s</a:t>
            </a:r>
            <a:br>
              <a:rPr dirty="0" lang="en-US"/>
            </a:br>
            <a:r>
              <a:rPr dirty="0" lang="en-US"/>
              <a:t>a bit longer</a:t>
            </a:r>
            <a:endParaRPr dirty="0" lang="en-US"/>
          </a:p>
        </p:txBody>
      </p:sp>
      <p:sp>
        <p:nvSpPr>
          <p:cNvPr id="3" name="SUBHEADS ARE ALSO COOL…"/>
          <p:cNvSpPr/>
          <p:nvPr>
            <p:ph idx="1" type="body"/>
          </p:nvPr>
        </p:nvSpPr>
        <p:spPr>
          <a:xfrm rot="0">
            <a:off x="1745386" y="7781925"/>
            <a:ext cx="8429245" cy="1549401"/>
          </a:xfrm>
          <a:prstGeom prst="rect">
            <a:avLst/>
          </a:prstGeom>
        </p:spPr>
        <p:txBody>
          <a:bodyPr anchor="t" rtlCol="0" vert="horz" wrap="none">
            <a:spAutoFit/>
          </a:bodyPr>
          <a:lstStyle/>
          <a:p>
            <a:pPr indent="0" marL="0">
              <a:lnSpc>
                <a:spcPct val="100000"/>
              </a:lnSpc>
              <a:spcBef>
                <a:spcPts val="0"/>
              </a:spcBef>
              <a:buNone/>
              <a:defRPr cap="all" dirty="0" lang="en-US" sz="4800">
                <a:solidFill>
                  <a:srgbClr val="a0cc3a"/>
                </a:solidFill>
                <a:latin typeface="Rubik Medium"/>
              </a:defRPr>
            </a:pPr>
            <a:r>
              <a:rPr dirty="0" lang="en-US"/>
              <a:t>SUBHEADS ARE ALSO COOL</a:t>
            </a:r>
          </a:p>
          <a:p>
            <a:pPr indent="0" marL="0">
              <a:lnSpc>
                <a:spcPct val="100000"/>
              </a:lnSpc>
              <a:spcBef>
                <a:spcPts val="0"/>
              </a:spcBef>
              <a:buNone/>
              <a:defRPr cap="all" dirty="0" lang="en-US" sz="4800">
                <a:solidFill>
                  <a:srgbClr val="a0cc3a"/>
                </a:solidFill>
                <a:latin typeface="Rubik Medium"/>
              </a:defRPr>
            </a:pPr>
            <a:r>
              <a:rPr dirty="0" lang="en-US"/>
              <a:t>If you want to elaborate</a:t>
            </a:r>
            <a:endParaRPr dirty="0" lang="en-US"/>
          </a:p>
        </p:txBody>
      </p:sp>
      <p:sp>
        <p:nvSpPr>
          <p:cNvPr id="4" name="Lorem ipsum dolor sit amet, consectetur adipiscing elit. Nulla accumsan luctus consectetur. Quisque eu purus ut nibh feugiat volutpat id vitae libero. Donec non magna ac metus efficitur porta ut id magna. Donec venenatis, nibh vitae faucibus tristique, libero leo egestas lectus, vitae semper risus mi eget mauris."/>
          <p:cNvSpPr/>
          <p:nvPr>
            <p:ph idx="2" type="body"/>
          </p:nvPr>
        </p:nvSpPr>
        <p:spPr>
          <a:xfrm rot="0">
            <a:off x="12387985" y="3183890"/>
            <a:ext cx="9283435" cy="7348220"/>
          </a:xfrm>
          <a:prstGeom prst="rect">
            <a:avLst/>
          </a:prstGeom>
        </p:spPr>
        <p:txBody>
          <a:bodyPr anchor="t" rtlCol="0" vert="horz">
            <a:spAutoFit/>
          </a:bodyPr>
          <a:lstStyle>
            <a:lvl1pPr indent="0" lvl="0" marL="0">
              <a:buNone/>
            </a:lvl1pPr>
          </a:lstStyle>
          <a:p>
            <a:pPr/>
            <a:r>
              <a:rPr dirty="0" lang="en-US"/>
              <a:t>Lorem ipsum dolor sit amet, consectetur adipiscing elit. Nulla accumsan luctus consectetur. Quisque eu purus ut nibh feugiat volutpat id vitae libero. Donec non magna ac metus efficitur porta ut id magna. Donec venenatis, nibh vitae faucibus tristique, libero leo egestas lectus, vitae semper risus mi eget mauris.</a:t>
            </a:r>
            <a:endParaRPr dirty="0" lang="en-US"/>
          </a:p>
        </p:txBody>
      </p:sp>
      <p:sp>
        <p:nvSpPr>
          <p:cNvPr hidden="true" id="5" name="Slide Number"/>
          <p:cNvSpPr/>
          <p:nvPr>
            <p:ph idx="12" sz="quarter" type="sldNum"/>
          </p:nvPr>
        </p:nvSpPr>
        <p:spPr>
          <a:prstGeom prst="rect">
            <a:avLst/>
          </a:prstGeom>
        </p:spPr>
        <p:txBody>
          <a:bodyPr rtlCol="0"/>
          <a:lstStyle/>
          <a:p>
            <a:pPr/>
            <a:fld id="{D2813650-A2BA-4A8E-989C-EECF8CBDE775}" type="slidenum"/>
            <a:endParaRPr dirty="0" lang="en-US"/>
          </a:p>
        </p:txBody>
      </p:sp>
    </p:spTree>
  </p:cSld>
  <p:clrMapOvr>
    <a:masterClrMapping/>
  </p:clrMapOvr>
</p:sldLayout>
</file>

<file path=ppt/slideLayouts/slideLayout2.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tx">
  <p:cSld name="Uptrees">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A headline"/>
          <p:cNvSpPr/>
          <p:nvPr>
            <p:ph type="body"/>
          </p:nvPr>
        </p:nvSpPr>
        <p:spPr>
          <a:xfrm rot="0">
            <a:off x="2596286" y="1193796"/>
            <a:ext cx="11435583" cy="2661275"/>
          </a:xfrm>
          <a:prstGeom prst="rect">
            <a:avLst/>
          </a:prstGeom>
        </p:spPr>
        <p:txBody>
          <a:bodyPr anchor="t" rtlCol="0" vert="horz" wrap="none">
            <a:spAutoFit/>
          </a:bodyPr>
          <a:lstStyle>
            <a:lvl1pPr indent="0" lvl="0" marL="0">
              <a:lnSpc>
                <a:spcPct val="100000"/>
              </a:lnSpc>
              <a:spcBef>
                <a:spcPts val="0"/>
              </a:spcBef>
              <a:buNone/>
              <a:defRPr dirty="0" lang="en-US" sz="8400">
                <a:solidFill>
                  <a:srgbClr val="2b313b"/>
                </a:solidFill>
              </a:defRPr>
            </a:lvl1pPr>
          </a:lstStyle>
          <a:p>
            <a:pPr/>
            <a:r>
              <a:rPr dirty="0" lang="en-US"/>
              <a:t>A headline</a:t>
            </a:r>
            <a:endParaRPr dirty="0" lang="en-US"/>
          </a:p>
        </p:txBody>
      </p:sp>
      <p:sp>
        <p:nvSpPr>
          <p:cNvPr id="3" name="Lorem ipsum dolor sit amet, consectetur adipiscing elit. Sed molestie purus ex, at volutpat nibh dapibus id. Fusce risus nulla, hendrerit maximus ullamcorper eu, congue eget magna."/>
          <p:cNvSpPr/>
          <p:nvPr>
            <p:ph idx="1" type="body"/>
          </p:nvPr>
        </p:nvSpPr>
        <p:spPr>
          <a:xfrm rot="0">
            <a:off x="2596286" y="5139689"/>
            <a:ext cx="9283435" cy="4605021"/>
          </a:xfrm>
          <a:prstGeom prst="rect">
            <a:avLst/>
          </a:prstGeom>
        </p:spPr>
        <p:txBody>
          <a:bodyPr anchor="t" rtlCol="0" vert="horz">
            <a:spAutoFit/>
          </a:bodyPr>
          <a:lstStyle>
            <a:lvl1pPr indent="0" lvl="0" marL="0">
              <a:buNone/>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id="4" name="Line"/>
          <p:cNvCxnSpPr/>
          <p:nvPr/>
        </p:nvCxnSpPr>
        <p:spPr>
          <a:xfrm rot="0">
            <a:off x="3060700" y="4554220"/>
            <a:ext cx="8508895" cy="1"/>
          </a:xfrm>
          <a:prstGeom prst="line">
            <a:avLst/>
          </a:prstGeom>
          <a:ln>
            <a:solidFill>
              <a:srgbClr val="000000"/>
            </a:solidFill>
          </a:ln>
        </p:spPr>
      </p:cxnSp>
      <p:sp>
        <p:nvSpPr>
          <p:cNvPr hidden="true" id="5" name="Slide Number"/>
          <p:cNvSpPr/>
          <p:nvPr>
            <p:ph idx="12" sz="quarter" type="sldNum"/>
          </p:nvPr>
        </p:nvSpPr>
        <p:spPr>
          <a:prstGeom prst="rect">
            <a:avLst/>
          </a:prstGeom>
        </p:spPr>
        <p:txBody>
          <a:bodyPr rtlCol="0"/>
          <a:lstStyle/>
          <a:p>
            <a:pPr/>
            <a:fld id="{D8DEB566-50FF-4E5E-8A02-08225CF1A7EC}" type="slidenum"/>
            <a:endParaRPr dirty="0" lang="en-US"/>
          </a:p>
        </p:txBody>
      </p:sp>
      <p:sp>
        <p:nvSpPr>
          <p:cNvPr id="6" name="SUBHEADS ARE ALSO COOL"/>
          <p:cNvSpPr/>
          <p:nvPr>
            <p:ph idx="2" type="body"/>
          </p:nvPr>
        </p:nvSpPr>
        <p:spPr>
          <a:xfrm rot="0">
            <a:off x="2596286" y="2901953"/>
            <a:ext cx="8239658" cy="1564281"/>
          </a:xfrm>
          <a:prstGeom prst="rect">
            <a:avLst/>
          </a:prstGeom>
          <a:solidFill>
            <a:srgbClr val="ffffff"/>
          </a:solidFill>
          <a:ln>
            <a:noFill/>
          </a:ln>
          <a:effectLst/>
        </p:spPr>
        <p:txBody>
          <a:bodyPr anchor="t" rtlCol="0" vert="horz" wrap="none">
            <a:spAutoFit/>
          </a:bodyPr>
          <a:lstStyle>
            <a:lvl1pPr indent="0" lvl="0" marL="0">
              <a:lnSpc>
                <a:spcPct val="100000"/>
              </a:lnSpc>
              <a:spcBef>
                <a:spcPts val="0"/>
              </a:spcBef>
              <a:buNone/>
              <a:defRPr cap="all" dirty="0" lang="en-US" sz="4800">
                <a:solidFill>
                  <a:srgbClr val="a0cc3a"/>
                </a:solidFill>
                <a:latin typeface="Rubik Medium"/>
              </a:defRPr>
            </a:lvl1pPr>
          </a:lstStyle>
          <a:p>
            <a:pPr/>
            <a:r>
              <a:rPr dirty="0" lang="en-US"/>
              <a:t>SUBHEADS ARE ALSO COOL</a:t>
            </a:r>
            <a:endParaRPr dirty="0" lang="en-US"/>
          </a:p>
        </p:txBody>
      </p:sp>
    </p:spTree>
  </p:cSld>
  <p:clrMapOvr>
    <a:masterClrMapping/>
  </p:clrMapOvr>
</p:sldLayout>
</file>

<file path=ppt/slideLayouts/slideLayout3.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Splash">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false" id="2" name="A headline"/>
          <p:cNvSpPr/>
          <p:nvPr>
            <p:ph type="body"/>
          </p:nvPr>
        </p:nvSpPr>
        <p:spPr>
          <a:xfrm rot="0">
            <a:off x="2634386" y="1193796"/>
            <a:ext cx="11433324" cy="2661275"/>
          </a:xfrm>
          <a:prstGeom prst="rect">
            <a:avLst/>
          </a:prstGeom>
        </p:spPr>
        <p:txBody>
          <a:bodyPr anchor="t" rtlCol="0" vert="horz" wrap="none">
            <a:spAutoFit/>
          </a:bodyPr>
          <a:lstStyle>
            <a:lvl1pPr indent="0" lvl="0" marL="0">
              <a:lnSpc>
                <a:spcPct val="100000"/>
              </a:lnSpc>
              <a:spcBef>
                <a:spcPts val="0"/>
              </a:spcBef>
              <a:buNone/>
              <a:defRPr dirty="0" lang="en-US" sz="8400">
                <a:solidFill>
                  <a:schemeClr val="bg1"/>
                </a:solidFill>
              </a:defRPr>
            </a:lvl1pPr>
          </a:lstStyle>
          <a:p>
            <a:pPr/>
            <a:r>
              <a:rPr dirty="0" lang="en-US"/>
              <a:t>A headline</a:t>
            </a:r>
            <a:endParaRPr dirty="0" lang="en-US"/>
          </a:p>
        </p:txBody>
      </p:sp>
      <p:sp>
        <p:nvSpPr>
          <p:cNvPr hidden="false" id="3" name="Lorem ipsum dolor sit amet, consectetur adipiscing elit. Sed molestie purus ex, at volutpat nibh dapibus id. Fusce risus nulla, hendrerit maximus ullamcorper eu, congue eget magna."/>
          <p:cNvSpPr/>
          <p:nvPr>
            <p:ph idx="1" type="body"/>
          </p:nvPr>
        </p:nvSpPr>
        <p:spPr>
          <a:xfrm rot="0">
            <a:off x="2634386" y="5139689"/>
            <a:ext cx="9283435" cy="4605021"/>
          </a:xfrm>
          <a:prstGeom prst="rect">
            <a:avLst/>
          </a:prstGeom>
        </p:spPr>
        <p:txBody>
          <a:bodyPr anchor="t" rtlCol="0" vert="horz">
            <a:spAutoFit/>
          </a:bodyPr>
          <a:lstStyle>
            <a:lvl1pPr indent="0" lvl="0" marL="0">
              <a:buNone/>
              <a:defRPr dirty="0" lang="en-US">
                <a:solidFill>
                  <a:schemeClr val="bg1"/>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4" name="Line"/>
          <p:cNvCxnSpPr/>
          <p:nvPr/>
        </p:nvCxnSpPr>
        <p:spPr>
          <a:xfrm rot="0">
            <a:off x="3060700" y="4554220"/>
            <a:ext cx="8508895" cy="1"/>
          </a:xfrm>
          <a:prstGeom prst="line">
            <a:avLst/>
          </a:prstGeom>
          <a:ln>
            <a:solidFill>
              <a:srgbClr val="000000"/>
            </a:solidFill>
          </a:ln>
        </p:spPr>
      </p:cxnSp>
      <p:sp>
        <p:nvSpPr>
          <p:cNvPr hidden="true" id="5" name="Slide Number"/>
          <p:cNvSpPr/>
          <p:nvPr>
            <p:ph idx="2" sz="quarter" type="sldNum"/>
          </p:nvPr>
        </p:nvSpPr>
        <p:spPr>
          <a:prstGeom prst="rect">
            <a:avLst/>
          </a:prstGeom>
        </p:spPr>
        <p:txBody>
          <a:bodyPr rtlCol="0"/>
          <a:lstStyle/>
          <a:p>
            <a:pPr/>
            <a:fld id="{896FC302-6181-47BE-AADF-3ABBB76025CF}" type="slidenum"/>
            <a:endParaRPr dirty="0" lang="en-US"/>
          </a:p>
        </p:txBody>
      </p:sp>
      <p:sp>
        <p:nvSpPr>
          <p:cNvPr id="6" name="SUBHEADS ARE ALSO COOL"/>
          <p:cNvSpPr/>
          <p:nvPr>
            <p:ph idx="3" type="body"/>
          </p:nvPr>
        </p:nvSpPr>
        <p:spPr>
          <a:xfrm rot="0">
            <a:off x="2634386" y="2901953"/>
            <a:ext cx="8239658" cy="1564281"/>
          </a:xfrm>
          <a:prstGeom prst="rect">
            <a:avLst/>
          </a:prstGeom>
          <a:noFill/>
          <a:ln>
            <a:noFill/>
          </a:ln>
          <a:effectLst>
            <a:innerShdw blurRad="0" dir="5400000" dist="9525">
              <a:srgbClr val="3f3f3f">
                <a:alpha val="100000"/>
              </a:srgbClr>
            </a:innerShdw>
          </a:effectLst>
        </p:spPr>
        <p:txBody>
          <a:bodyPr anchor="t" rtlCol="0" vert="horz" wrap="none">
            <a:spAutoFit/>
          </a:bodyPr>
          <a:lstStyle>
            <a:lvl1pPr indent="0" lvl="0" marL="0">
              <a:lnSpc>
                <a:spcPct val="100000"/>
              </a:lnSpc>
              <a:spcBef>
                <a:spcPts val="0"/>
              </a:spcBef>
              <a:buNone/>
              <a:defRPr cap="all" dirty="0" lang="en-US" sz="4800">
                <a:solidFill>
                  <a:schemeClr val="bg1"/>
                </a:solidFill>
                <a:latin typeface="Rubik Medium"/>
              </a:defRPr>
            </a:lvl1pPr>
          </a:lstStyle>
          <a:p>
            <a:pPr/>
            <a:r>
              <a:rPr dirty="0" lang="en-US"/>
              <a:t>SUBHEADS ARE ALSO COOL</a:t>
            </a:r>
            <a:endParaRPr dirty="0" lang="en-US"/>
          </a:p>
        </p:txBody>
      </p:sp>
    </p:spTree>
  </p:cSld>
  <p:clrMapOvr>
    <a:masterClrMapping/>
  </p:clrMapOvr>
</p:sldLayout>
</file>

<file path=ppt/slideLayouts/slideLayout4.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Forest">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false" id="2" name="A headline"/>
          <p:cNvSpPr/>
          <p:nvPr>
            <p:ph type="body"/>
          </p:nvPr>
        </p:nvSpPr>
        <p:spPr>
          <a:xfrm rot="0">
            <a:off x="7550286" y="1193796"/>
            <a:ext cx="18894524" cy="1379105"/>
          </a:xfrm>
          <a:prstGeom prst="rect">
            <a:avLst/>
          </a:prstGeom>
        </p:spPr>
        <p:txBody>
          <a:bodyPr anchor="t" rtlCol="0" vert="horz" wrap="none">
            <a:spAutoFit/>
          </a:bodyPr>
          <a:lstStyle>
            <a:lvl1pPr indent="0" lvl="0" marL="0">
              <a:lnSpc>
                <a:spcPct val="100000"/>
              </a:lnSpc>
              <a:spcBef>
                <a:spcPts val="0"/>
              </a:spcBef>
              <a:buNone/>
              <a:defRPr dirty="0" lang="en-US" sz="8400">
                <a:solidFill>
                  <a:srgbClr val="3e97f1"/>
                </a:solidFill>
              </a:defRPr>
            </a:lvl1pPr>
          </a:lstStyle>
          <a:p>
            <a:pPr/>
            <a:r>
              <a:rPr dirty="0" lang="en-US"/>
              <a:t>A headline</a:t>
            </a:r>
            <a:endParaRPr dirty="0" lang="en-US"/>
          </a:p>
        </p:txBody>
      </p:sp>
      <p:sp>
        <p:nvSpPr>
          <p:cNvPr hidden="false" id="3" name="Lorem ipsum dolor sit amet, consectetur adipiscing elit. Sed molestie purus ex, at volutpat nibh dapibus id. Fusce risus nulla, hendrerit maximus ullamcorper eu, congue eget magna."/>
          <p:cNvSpPr/>
          <p:nvPr>
            <p:ph idx="1" type="body"/>
          </p:nvPr>
        </p:nvSpPr>
        <p:spPr>
          <a:xfrm rot="0">
            <a:off x="7550286" y="3812914"/>
            <a:ext cx="9283435" cy="4605021"/>
          </a:xfrm>
          <a:prstGeom prst="rect">
            <a:avLst/>
          </a:prstGeom>
        </p:spPr>
        <p:txBody>
          <a:bodyPr anchor="t" rtlCol="0" vert="horz">
            <a:spAutoFit/>
          </a:bodyPr>
          <a:lstStyle>
            <a:lvl1pPr indent="0" lvl="0" marL="0">
              <a:buNone/>
              <a:defRPr dirty="0" lang="en-US">
                <a:solidFill>
                  <a:schemeClr val="bg1"/>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4" name="Line"/>
          <p:cNvCxnSpPr/>
          <p:nvPr/>
        </p:nvCxnSpPr>
        <p:spPr>
          <a:xfrm rot="0">
            <a:off x="3060700" y="4554220"/>
            <a:ext cx="8508895" cy="1"/>
          </a:xfrm>
          <a:prstGeom prst="line">
            <a:avLst/>
          </a:prstGeom>
          <a:ln>
            <a:solidFill>
              <a:srgbClr val="000000"/>
            </a:solidFill>
          </a:ln>
        </p:spPr>
      </p:cxnSp>
      <p:sp>
        <p:nvSpPr>
          <p:cNvPr hidden="true" id="5" name="Slide Number"/>
          <p:cNvSpPr/>
          <p:nvPr>
            <p:ph idx="2" sz="quarter" type="sldNum"/>
          </p:nvPr>
        </p:nvSpPr>
        <p:spPr>
          <a:prstGeom prst="rect">
            <a:avLst/>
          </a:prstGeom>
        </p:spPr>
        <p:txBody>
          <a:bodyPr rtlCol="0"/>
          <a:lstStyle/>
          <a:p>
            <a:pPr/>
            <a:fld id="{D37CDD5F-530F-42DD-A2B2-5D4A16C71577}" type="slidenum"/>
            <a:endParaRPr dirty="0" lang="en-US"/>
          </a:p>
        </p:txBody>
      </p:sp>
      <p:sp>
        <p:nvSpPr>
          <p:cNvPr hidden="true" id="6" name="SUBHEADS ARE ALSO COOL"/>
          <p:cNvSpPr/>
          <p:nvPr>
            <p:ph idx="3" type="body"/>
          </p:nvPr>
        </p:nvSpPr>
        <p:spPr>
          <a:xfrm rot="0">
            <a:off x="7550286" y="2901953"/>
            <a:ext cx="8239658" cy="1564281"/>
          </a:xfrm>
          <a:prstGeom prst="rect">
            <a:avLst/>
          </a:prstGeom>
          <a:noFill/>
          <a:ln>
            <a:noFill/>
          </a:ln>
          <a:effectLst>
            <a:innerShdw blurRad="0" dir="5400000" dist="9525">
              <a:srgbClr val="3f3f3f">
                <a:alpha val="100000"/>
              </a:srgbClr>
            </a:innerShdw>
          </a:effectLst>
        </p:spPr>
        <p:txBody>
          <a:bodyPr anchor="t" rtlCol="0" vert="horz" wrap="none">
            <a:spAutoFit/>
          </a:bodyPr>
          <a:lstStyle>
            <a:lvl1pPr indent="0" lvl="0" marL="0">
              <a:lnSpc>
                <a:spcPct val="100000"/>
              </a:lnSpc>
              <a:spcBef>
                <a:spcPts val="0"/>
              </a:spcBef>
              <a:buNone/>
              <a:defRPr cap="all" dirty="0" lang="en-US" sz="4800">
                <a:solidFill>
                  <a:schemeClr val="bg1"/>
                </a:solidFill>
                <a:latin typeface="Rubik Medium"/>
              </a:defRPr>
            </a:lvl1pPr>
          </a:lstStyle>
          <a:p>
            <a:pPr/>
            <a:r>
              <a:rPr dirty="0" lang="en-US"/>
              <a:t>SUBHEADS ARE ALSO COOL</a:t>
            </a:r>
            <a:endParaRPr dirty="0" lang="en-US"/>
          </a:p>
        </p:txBody>
      </p:sp>
    </p:spTree>
  </p:cSld>
  <p:clrMapOvr>
    <a:masterClrMapping/>
  </p:clrMapOvr>
</p:sldLayout>
</file>

<file path=ppt/slideLayouts/slideLayout5.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Arial Snowscape">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true" id="2" name="Slide Number"/>
          <p:cNvSpPr/>
          <p:nvPr>
            <p:ph sz="quarter" type="sldNum"/>
          </p:nvPr>
        </p:nvSpPr>
        <p:spPr>
          <a:prstGeom prst="rect">
            <a:avLst/>
          </a:prstGeom>
        </p:spPr>
        <p:txBody>
          <a:bodyPr rtlCol="0"/>
          <a:lstStyle/>
          <a:p>
            <a:pPr/>
            <a:fld id="{64F18233-63BC-47E4-90DC-FAB1E1B0BFB0}" type="slidenum"/>
            <a:endParaRPr dirty="0" lang="en-US"/>
          </a:p>
        </p:txBody>
      </p:sp>
      <p:sp>
        <p:nvSpPr>
          <p:cNvPr hidden="false" id="3" name="SUBHEADS ARE ALSO COOL"/>
          <p:cNvSpPr/>
          <p:nvPr>
            <p:ph idx="1" type="body"/>
          </p:nvPr>
        </p:nvSpPr>
        <p:spPr>
          <a:xfrm rot="0">
            <a:off x="1410443" y="2913735"/>
            <a:ext cx="8239658" cy="1564281"/>
          </a:xfrm>
          <a:prstGeom prst="rect">
            <a:avLst/>
          </a:prstGeom>
          <a:noFill/>
          <a:ln>
            <a:noFill/>
          </a:ln>
          <a:effectLst>
            <a:innerShdw blurRad="0" dir="5400000" dist="9525">
              <a:srgbClr val="3f3f3f">
                <a:alpha val="100000"/>
              </a:srgbClr>
            </a:innerShdw>
          </a:effectLst>
        </p:spPr>
        <p:txBody>
          <a:bodyPr anchor="t" rtlCol="0" vert="horz" wrap="none">
            <a:spAutoFit/>
          </a:bodyPr>
          <a:lstStyle>
            <a:lvl1pPr indent="0" lvl="0" marL="0">
              <a:lnSpc>
                <a:spcPct val="100000"/>
              </a:lnSpc>
              <a:spcBef>
                <a:spcPts val="0"/>
              </a:spcBef>
              <a:buNone/>
              <a:defRPr cap="all" dirty="0" lang="en-US" sz="4800">
                <a:solidFill>
                  <a:srgbClr val="a0cc3a"/>
                </a:solidFill>
                <a:latin typeface="Rubik Medium"/>
              </a:defRPr>
            </a:lvl1pPr>
          </a:lstStyle>
          <a:p>
            <a:pPr/>
            <a:r>
              <a:rPr dirty="0" lang="en-US"/>
              <a:t>SUBHEADS ARE ALSO COOL</a:t>
            </a:r>
            <a:endParaRPr dirty="0" lang="en-US"/>
          </a:p>
        </p:txBody>
      </p:sp>
      <p:sp>
        <p:nvSpPr>
          <p:cNvPr hidden="false" id="4" name="Lorem ipsum dolor sit amet, consectetur adipiscing elit. Sed molestie purus ex, at volutpat nibh dapibus id. Fusce risus nulla, hendrerit maximus ullamcorper eu, congue eget magna."/>
          <p:cNvSpPr/>
          <p:nvPr>
            <p:ph idx="2" type="body"/>
          </p:nvPr>
        </p:nvSpPr>
        <p:spPr>
          <a:xfrm rot="0">
            <a:off x="1410443" y="5139689"/>
            <a:ext cx="9283435" cy="4605021"/>
          </a:xfrm>
          <a:prstGeom prst="rect">
            <a:avLst/>
          </a:prstGeom>
        </p:spPr>
        <p:txBody>
          <a:bodyPr anchor="t" rtlCol="0" vert="horz">
            <a:spAutoFit/>
          </a:bodyPr>
          <a:lstStyle>
            <a:lvl1pPr indent="0" lvl="0" marL="0">
              <a:buNone/>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5" name="Line"/>
          <p:cNvCxnSpPr/>
          <p:nvPr/>
        </p:nvCxnSpPr>
        <p:spPr>
          <a:xfrm rot="0">
            <a:off x="3060700" y="4554220"/>
            <a:ext cx="8508895" cy="1"/>
          </a:xfrm>
          <a:prstGeom prst="line">
            <a:avLst/>
          </a:prstGeom>
          <a:ln>
            <a:solidFill>
              <a:srgbClr val="000000"/>
            </a:solidFill>
          </a:ln>
        </p:spPr>
      </p:cxnSp>
      <p:sp>
        <p:nvSpPr>
          <p:cNvPr hidden="false" id="6" name="A headline"/>
          <p:cNvSpPr/>
          <p:nvPr>
            <p:ph idx="3" type="body"/>
          </p:nvPr>
        </p:nvSpPr>
        <p:spPr>
          <a:xfrm rot="0">
            <a:off x="1410443" y="1193796"/>
            <a:ext cx="17395202" cy="1381439"/>
          </a:xfrm>
          <a:prstGeom prst="rect">
            <a:avLst/>
          </a:prstGeom>
        </p:spPr>
        <p:txBody>
          <a:bodyPr anchor="t" rtlCol="0" vert="horz" wrap="none">
            <a:spAutoFit/>
          </a:bodyPr>
          <a:lstStyle>
            <a:lvl1pPr indent="0" lvl="0" marL="0">
              <a:lnSpc>
                <a:spcPct val="100000"/>
              </a:lnSpc>
              <a:spcBef>
                <a:spcPts val="0"/>
              </a:spcBef>
              <a:buNone/>
              <a:defRPr dirty="0" lang="en-US" sz="8400">
                <a:solidFill>
                  <a:srgbClr val="2b313b"/>
                </a:solidFill>
              </a:defRPr>
            </a:lvl1pPr>
          </a:lstStyle>
          <a:p>
            <a:pPr/>
            <a:r>
              <a:rPr dirty="0" lang="en-US"/>
              <a:t>A headline</a:t>
            </a:r>
            <a:endParaRPr dirty="0" lang="en-US"/>
          </a:p>
        </p:txBody>
      </p:sp>
    </p:spTree>
  </p:cSld>
  <p:clrMapOvr>
    <a:masterClrMapping/>
  </p:clrMapOvr>
</p:sldLayout>
</file>

<file path=ppt/slideLayouts/slideLayout6.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Lake">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true" id="2" name="Slide Number"/>
          <p:cNvSpPr/>
          <p:nvPr>
            <p:ph sz="quarter" type="sldNum"/>
          </p:nvPr>
        </p:nvSpPr>
        <p:spPr>
          <a:prstGeom prst="rect">
            <a:avLst/>
          </a:prstGeom>
        </p:spPr>
        <p:txBody>
          <a:bodyPr rtlCol="0"/>
          <a:lstStyle/>
          <a:p>
            <a:pPr/>
            <a:fld id="{2E2C71C3-E93A-4EC2-8782-460E4B1F1FDD}" type="slidenum"/>
            <a:endParaRPr dirty="0" lang="en-US"/>
          </a:p>
        </p:txBody>
      </p:sp>
      <p:sp>
        <p:nvSpPr>
          <p:cNvPr hidden="false" id="3" name="SUBHEADS ARE ALSO COOL"/>
          <p:cNvSpPr/>
          <p:nvPr>
            <p:ph idx="1" type="body"/>
          </p:nvPr>
        </p:nvSpPr>
        <p:spPr>
          <a:xfrm rot="0">
            <a:off x="1410443" y="2913735"/>
            <a:ext cx="8239658" cy="1564281"/>
          </a:xfrm>
          <a:prstGeom prst="rect">
            <a:avLst/>
          </a:prstGeom>
          <a:noFill/>
          <a:ln>
            <a:noFill/>
          </a:ln>
          <a:effectLst>
            <a:innerShdw blurRad="0" dir="5400000" dist="9525">
              <a:srgbClr val="3f3f3f">
                <a:alpha val="100000"/>
              </a:srgbClr>
            </a:innerShdw>
          </a:effectLst>
        </p:spPr>
        <p:txBody>
          <a:bodyPr anchor="t" rtlCol="0" vert="horz" wrap="none">
            <a:spAutoFit/>
          </a:bodyPr>
          <a:lstStyle>
            <a:lvl1pPr indent="0" lvl="0" marL="0">
              <a:lnSpc>
                <a:spcPct val="100000"/>
              </a:lnSpc>
              <a:spcBef>
                <a:spcPts val="0"/>
              </a:spcBef>
              <a:buNone/>
              <a:defRPr cap="all" dirty="0" lang="en-US" sz="4800">
                <a:solidFill>
                  <a:srgbClr val="2b313b"/>
                </a:solidFill>
                <a:latin typeface="Rubik Medium"/>
              </a:defRPr>
            </a:lvl1pPr>
          </a:lstStyle>
          <a:p>
            <a:pPr/>
            <a:r>
              <a:rPr dirty="0" lang="en-US"/>
              <a:t>SUBHEADS ARE ALSO COOL</a:t>
            </a:r>
            <a:endParaRPr dirty="0" lang="en-US"/>
          </a:p>
        </p:txBody>
      </p:sp>
      <p:sp>
        <p:nvSpPr>
          <p:cNvPr hidden="false" id="4" name="Lorem ipsum dolor sit amet, consectetur adipiscing elit. Sed molestie purus ex, at volutpat nibh dapibus id. Fusce risus nulla, hendrerit maximus ullamcorper eu, congue eget magna."/>
          <p:cNvSpPr/>
          <p:nvPr>
            <p:ph idx="2" type="body"/>
          </p:nvPr>
        </p:nvSpPr>
        <p:spPr>
          <a:xfrm rot="0">
            <a:off x="1410443" y="5139689"/>
            <a:ext cx="9283435" cy="4605021"/>
          </a:xfrm>
          <a:prstGeom prst="rect">
            <a:avLst/>
          </a:prstGeom>
        </p:spPr>
        <p:txBody>
          <a:bodyPr anchor="t" rtlCol="0" vert="horz">
            <a:spAutoFit/>
          </a:bodyPr>
          <a:lstStyle>
            <a:lvl1pPr indent="0" lvl="0" marL="0">
              <a:buNone/>
              <a:defRPr dirty="0" lang="en-US">
                <a:solidFill>
                  <a:srgbClr val="2b313b"/>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5" name="Line"/>
          <p:cNvCxnSpPr/>
          <p:nvPr/>
        </p:nvCxnSpPr>
        <p:spPr>
          <a:xfrm rot="0">
            <a:off x="3060700" y="4554220"/>
            <a:ext cx="8508895" cy="1"/>
          </a:xfrm>
          <a:prstGeom prst="line">
            <a:avLst/>
          </a:prstGeom>
          <a:ln>
            <a:solidFill>
              <a:srgbClr val="000000"/>
            </a:solidFill>
          </a:ln>
        </p:spPr>
      </p:cxnSp>
      <p:sp>
        <p:nvSpPr>
          <p:cNvPr hidden="false" id="6" name="A headline"/>
          <p:cNvSpPr/>
          <p:nvPr>
            <p:ph idx="3" type="body"/>
          </p:nvPr>
        </p:nvSpPr>
        <p:spPr>
          <a:xfrm rot="0">
            <a:off x="1410443" y="1193796"/>
            <a:ext cx="13338285" cy="2661275"/>
          </a:xfrm>
          <a:prstGeom prst="rect">
            <a:avLst/>
          </a:prstGeom>
        </p:spPr>
        <p:txBody>
          <a:bodyPr anchor="t" rtlCol="0" vert="horz" wrap="none">
            <a:spAutoFit/>
          </a:bodyPr>
          <a:lstStyle>
            <a:lvl1pPr indent="0" lvl="0" marL="0">
              <a:lnSpc>
                <a:spcPct val="100000"/>
              </a:lnSpc>
              <a:spcBef>
                <a:spcPts val="0"/>
              </a:spcBef>
              <a:buNone/>
              <a:defRPr dirty="0" lang="en-US" sz="8400">
                <a:solidFill>
                  <a:srgbClr val="2b313b"/>
                </a:solidFill>
              </a:defRPr>
            </a:lvl1pPr>
          </a:lstStyle>
          <a:p>
            <a:pPr/>
            <a:r>
              <a:rPr dirty="0" lang="en-US"/>
              <a:t>A headline</a:t>
            </a:r>
            <a:endParaRPr dirty="0" lang="en-US"/>
          </a:p>
        </p:txBody>
      </p:sp>
    </p:spTree>
  </p:cSld>
  <p:clrMapOvr>
    <a:masterClrMapping/>
  </p:clrMapOvr>
</p:sldLayout>
</file>

<file path=ppt/slideLayouts/slideLayout7.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Beach Rocks">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true" id="2" name="Slide Number"/>
          <p:cNvSpPr/>
          <p:nvPr>
            <p:ph sz="quarter" type="sldNum"/>
          </p:nvPr>
        </p:nvSpPr>
        <p:spPr>
          <a:prstGeom prst="rect">
            <a:avLst/>
          </a:prstGeom>
        </p:spPr>
        <p:txBody>
          <a:bodyPr rtlCol="0"/>
          <a:lstStyle/>
          <a:p>
            <a:pPr/>
            <a:fld id="{0C7BB387-DDA2-45D5-BDB5-FACDEB5589AF}" type="slidenum"/>
            <a:endParaRPr dirty="0" lang="en-US"/>
          </a:p>
        </p:txBody>
      </p:sp>
      <p:sp>
        <p:nvSpPr>
          <p:cNvPr hidden="false" id="3" name="SUBHEADS ARE ALSO COOL"/>
          <p:cNvSpPr/>
          <p:nvPr>
            <p:ph idx="1" type="body"/>
          </p:nvPr>
        </p:nvSpPr>
        <p:spPr>
          <a:xfrm rot="0">
            <a:off x="10369963" y="3253464"/>
            <a:ext cx="8239658" cy="1564281"/>
          </a:xfrm>
          <a:prstGeom prst="rect">
            <a:avLst/>
          </a:prstGeom>
          <a:noFill/>
        </p:spPr>
        <p:txBody>
          <a:bodyPr anchor="t" rtlCol="0" vert="horz" wrap="none">
            <a:spAutoFit/>
          </a:bodyPr>
          <a:lstStyle>
            <a:lvl1pPr indent="0" lvl="0" marL="0">
              <a:lnSpc>
                <a:spcPct val="100000"/>
              </a:lnSpc>
              <a:spcBef>
                <a:spcPts val="0"/>
              </a:spcBef>
              <a:buNone/>
              <a:defRPr cap="all" dirty="0" lang="en-US" sz="4800">
                <a:solidFill>
                  <a:schemeClr val="bg1"/>
                </a:solidFill>
                <a:latin typeface="Rubik Medium"/>
              </a:defRPr>
            </a:lvl1pPr>
          </a:lstStyle>
          <a:p>
            <a:pPr/>
            <a:r>
              <a:rPr b="0" baseline="0" cap="all" dirty="0" i="0" lang="en-US" spc="0" strike="noStrike" sz="4800" u="none">
                <a:ln cap="flat" w="9525">
                  <a:noFill/>
                  <a:prstDash val="solid"/>
                  <a:round/>
                </a:ln>
                <a:solidFill>
                  <a:schemeClr val="bg1"/>
                </a:solidFill>
                <a:latin typeface="Rubik Medium"/>
              </a:rPr>
              <a:t>SUBHEADS ARE ALSO COOL</a:t>
            </a:r>
            <a:endParaRPr b="0" baseline="0" cap="all" dirty="0" i="0" lang="en-US" spc="0" strike="noStrike" sz="4800" u="none">
              <a:ln cap="flat" w="9525">
                <a:noFill/>
                <a:prstDash val="solid"/>
                <a:round/>
              </a:ln>
              <a:solidFill>
                <a:schemeClr val="bg1"/>
              </a:solidFill>
              <a:latin typeface="Rubik Medium"/>
            </a:endParaRPr>
          </a:p>
        </p:txBody>
      </p:sp>
      <p:sp>
        <p:nvSpPr>
          <p:cNvPr hidden="false" id="4" name="Lorem ipsum dolor sit amet, consectetur adipiscing elit. Sed molestie purus ex, at volutpat nibh dapibus id. Fusce risus nulla, hendrerit maximus ullamcorper eu, congue eget magna."/>
          <p:cNvSpPr/>
          <p:nvPr>
            <p:ph idx="2" type="body"/>
          </p:nvPr>
        </p:nvSpPr>
        <p:spPr>
          <a:xfrm rot="0">
            <a:off x="10369963" y="5153025"/>
            <a:ext cx="9283435" cy="4605021"/>
          </a:xfrm>
          <a:prstGeom prst="rect">
            <a:avLst/>
          </a:prstGeom>
        </p:spPr>
        <p:txBody>
          <a:bodyPr anchor="t" rtlCol="0" vert="horz">
            <a:spAutoFit/>
          </a:bodyPr>
          <a:lstStyle>
            <a:lvl1pPr indent="0" lvl="0" marL="0">
              <a:buNone/>
              <a:defRPr dirty="0" lang="en-US">
                <a:solidFill>
                  <a:schemeClr val="bg1"/>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5" name="Line"/>
          <p:cNvCxnSpPr/>
          <p:nvPr/>
        </p:nvCxnSpPr>
        <p:spPr>
          <a:xfrm rot="0">
            <a:off x="3060700" y="4554220"/>
            <a:ext cx="8508895" cy="1"/>
          </a:xfrm>
          <a:prstGeom prst="line">
            <a:avLst/>
          </a:prstGeom>
          <a:ln>
            <a:solidFill>
              <a:srgbClr val="000000"/>
            </a:solidFill>
          </a:ln>
        </p:spPr>
      </p:cxnSp>
      <p:sp>
        <p:nvSpPr>
          <p:cNvPr hidden="false" id="6" name="A headline"/>
          <p:cNvSpPr/>
          <p:nvPr>
            <p:ph idx="3" type="body"/>
          </p:nvPr>
        </p:nvSpPr>
        <p:spPr>
          <a:xfrm rot="0">
            <a:off x="10369963" y="1193796"/>
            <a:ext cx="11415989" cy="2661275"/>
          </a:xfrm>
          <a:prstGeom prst="rect">
            <a:avLst/>
          </a:prstGeom>
        </p:spPr>
        <p:txBody>
          <a:bodyPr anchor="t" rtlCol="0" vert="horz" wrap="none">
            <a:spAutoFit/>
          </a:bodyPr>
          <a:lstStyle>
            <a:lvl1pPr indent="0" lvl="0" marL="0">
              <a:lnSpc>
                <a:spcPct val="100000"/>
              </a:lnSpc>
              <a:spcBef>
                <a:spcPts val="0"/>
              </a:spcBef>
              <a:buNone/>
              <a:defRPr dirty="0" lang="en-US" sz="8400">
                <a:solidFill>
                  <a:schemeClr val="bg1"/>
                </a:solidFill>
              </a:defRPr>
            </a:lvl1pPr>
          </a:lstStyle>
          <a:p>
            <a:pPr/>
            <a:r>
              <a:rPr dirty="0" lang="en-US"/>
              <a:t>A headline</a:t>
            </a:r>
            <a:endParaRPr dirty="0" lang="en-US"/>
          </a:p>
        </p:txBody>
      </p:sp>
    </p:spTree>
  </p:cSld>
  <p:clrMapOvr>
    <a:masterClrMapping/>
  </p:clrMapOvr>
</p:sldLayout>
</file>

<file path=ppt/slideLayouts/slideLayout8.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Seafoam">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hidden="true" id="2" name="Slide Number"/>
          <p:cNvSpPr/>
          <p:nvPr>
            <p:ph sz="quarter" type="sldNum"/>
          </p:nvPr>
        </p:nvSpPr>
        <p:spPr>
          <a:prstGeom prst="rect">
            <a:avLst/>
          </a:prstGeom>
        </p:spPr>
        <p:txBody>
          <a:bodyPr rtlCol="0"/>
          <a:lstStyle/>
          <a:p>
            <a:pPr/>
            <a:fld id="{B32ADF69-2B1D-4519-9371-3D262E640047}" type="slidenum"/>
            <a:endParaRPr dirty="0" lang="en-US"/>
          </a:p>
        </p:txBody>
      </p:sp>
      <p:sp>
        <p:nvSpPr>
          <p:cNvPr hidden="false" id="3" name="SUBHEADS ARE ALSO COOL"/>
          <p:cNvSpPr/>
          <p:nvPr>
            <p:ph idx="1" type="body"/>
          </p:nvPr>
        </p:nvSpPr>
        <p:spPr>
          <a:xfrm rot="0">
            <a:off x="9188863" y="3253464"/>
            <a:ext cx="8239658" cy="1564281"/>
          </a:xfrm>
          <a:prstGeom prst="rect">
            <a:avLst/>
          </a:prstGeom>
          <a:noFill/>
        </p:spPr>
        <p:txBody>
          <a:bodyPr anchor="t" rtlCol="0" vert="horz" wrap="none">
            <a:spAutoFit/>
          </a:bodyPr>
          <a:lstStyle>
            <a:lvl1pPr indent="0" lvl="0" marL="0">
              <a:lnSpc>
                <a:spcPct val="100000"/>
              </a:lnSpc>
              <a:spcBef>
                <a:spcPts val="0"/>
              </a:spcBef>
              <a:buNone/>
              <a:defRPr cap="all" dirty="0" lang="en-US" sz="4800">
                <a:solidFill>
                  <a:schemeClr val="bg1"/>
                </a:solidFill>
                <a:latin typeface="Rubik Medium"/>
              </a:defRPr>
            </a:lvl1pPr>
          </a:lstStyle>
          <a:p>
            <a:pPr/>
            <a:r>
              <a:rPr b="0" baseline="0" cap="all" dirty="0" i="0" lang="en-US" spc="0" strike="noStrike" sz="4800" u="none">
                <a:ln cap="flat" w="9525">
                  <a:noFill/>
                  <a:prstDash val="solid"/>
                  <a:round/>
                </a:ln>
                <a:solidFill>
                  <a:schemeClr val="bg1"/>
                </a:solidFill>
                <a:latin typeface="Rubik Medium"/>
              </a:rPr>
              <a:t>SUBHEADS ARE ALSO COOL</a:t>
            </a:r>
            <a:endParaRPr b="0" baseline="0" cap="all" dirty="0" i="0" lang="en-US" spc="0" strike="noStrike" sz="4800" u="none">
              <a:ln cap="flat" w="9525">
                <a:noFill/>
                <a:prstDash val="solid"/>
                <a:round/>
              </a:ln>
              <a:solidFill>
                <a:schemeClr val="bg1"/>
              </a:solidFill>
              <a:latin typeface="Rubik Medium"/>
            </a:endParaRPr>
          </a:p>
        </p:txBody>
      </p:sp>
      <p:sp>
        <p:nvSpPr>
          <p:cNvPr hidden="false" id="4" name="Lorem ipsum dolor sit amet, consectetur adipiscing elit. Sed molestie purus ex, at volutpat nibh dapibus id. Fusce risus nulla, hendrerit maximus ullamcorper eu, congue eget magna."/>
          <p:cNvSpPr/>
          <p:nvPr>
            <p:ph idx="2" type="body"/>
          </p:nvPr>
        </p:nvSpPr>
        <p:spPr>
          <a:xfrm rot="0">
            <a:off x="9188863" y="5153025"/>
            <a:ext cx="9283435" cy="4605021"/>
          </a:xfrm>
          <a:prstGeom prst="rect">
            <a:avLst/>
          </a:prstGeom>
        </p:spPr>
        <p:txBody>
          <a:bodyPr anchor="t" rtlCol="0" vert="horz">
            <a:spAutoFit/>
          </a:bodyPr>
          <a:lstStyle>
            <a:lvl1pPr indent="0" lvl="0" marL="0">
              <a:buNone/>
              <a:defRPr dirty="0" lang="en-US">
                <a:solidFill>
                  <a:schemeClr val="bg1"/>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5" name="Line"/>
          <p:cNvCxnSpPr/>
          <p:nvPr/>
        </p:nvCxnSpPr>
        <p:spPr>
          <a:xfrm rot="0">
            <a:off x="3060700" y="4554220"/>
            <a:ext cx="8508895" cy="1"/>
          </a:xfrm>
          <a:prstGeom prst="line">
            <a:avLst/>
          </a:prstGeom>
          <a:ln>
            <a:solidFill>
              <a:srgbClr val="000000"/>
            </a:solidFill>
          </a:ln>
        </p:spPr>
      </p:cxnSp>
      <p:sp>
        <p:nvSpPr>
          <p:cNvPr hidden="false" id="6" name="A headline"/>
          <p:cNvSpPr/>
          <p:nvPr>
            <p:ph idx="3" type="body"/>
          </p:nvPr>
        </p:nvSpPr>
        <p:spPr>
          <a:xfrm rot="0">
            <a:off x="9188863" y="1193796"/>
            <a:ext cx="11426209" cy="2661275"/>
          </a:xfrm>
          <a:prstGeom prst="rect">
            <a:avLst/>
          </a:prstGeom>
        </p:spPr>
        <p:txBody>
          <a:bodyPr anchor="t" rtlCol="0" vert="horz" wrap="none">
            <a:spAutoFit/>
          </a:bodyPr>
          <a:lstStyle>
            <a:lvl1pPr indent="0" lvl="0" marL="0">
              <a:lnSpc>
                <a:spcPct val="100000"/>
              </a:lnSpc>
              <a:spcBef>
                <a:spcPts val="0"/>
              </a:spcBef>
              <a:buNone/>
              <a:defRPr dirty="0" lang="en-US" sz="8400">
                <a:solidFill>
                  <a:schemeClr val="bg1"/>
                </a:solidFill>
              </a:defRPr>
            </a:lvl1pPr>
          </a:lstStyle>
          <a:p>
            <a:pPr/>
            <a:r>
              <a:rPr dirty="0" lang="en-US"/>
              <a:t>A headline</a:t>
            </a:r>
            <a:endParaRPr dirty="0" lang="en-US"/>
          </a:p>
        </p:txBody>
      </p:sp>
    </p:spTree>
  </p:cSld>
  <p:clrMapOvr>
    <a:masterClrMapping/>
  </p:clrMapOvr>
</p:sldLayout>
</file>

<file path=ppt/slideLayouts/slideLayout9.xml><?xml version="1.0" encoding="utf-8"?>
<p:sldLayout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reserve="1" showMasterSp="true" type="cust">
  <p:cSld name="Torrent">
    <p:bg>
      <p:bgPr>
        <a:blipFill dpi="0" rotWithShape="1">
          <a:blip r:embed="rId2"/>
          <a:stretch>
            <a:fillRect/>
          </a:stretch>
        </a:blipFill>
        <a:effectLst/>
      </p:bgPr>
    </p:bg>
    <p:spTree>
      <p:nvGrpSpPr>
        <p:cNvPr id="1" name=""/>
        <p:cNvGrpSpPr/>
        <p:nvPr/>
      </p:nvGrpSpPr>
      <p:grpSpPr>
        <a:xfrm>
          <a:off x="0" y="0"/>
          <a:ext cx="0" cy="0"/>
          <a:chOff x="0" y="0"/>
          <a:chExt cx="0" cy="0"/>
        </a:xfrm>
      </p:grpSpPr>
      <p:sp>
        <p:nvSpPr>
          <p:cNvPr id="2" name="Slide Number"/>
          <p:cNvSpPr/>
          <p:nvPr>
            <p:ph sz="quarter" type="sldNum"/>
          </p:nvPr>
        </p:nvSpPr>
        <p:spPr>
          <a:prstGeom prst="rect">
            <a:avLst/>
          </a:prstGeom>
        </p:spPr>
        <p:txBody>
          <a:bodyPr rtlCol="0"/>
          <a:lstStyle/>
          <a:p>
            <a:pPr/>
            <a:fld id="{F3CDC28F-4D4E-4A3C-B158-DBED022725EC}" type="slidenum"/>
            <a:endParaRPr dirty="0" lang="en-US"/>
          </a:p>
        </p:txBody>
      </p:sp>
      <p:sp>
        <p:nvSpPr>
          <p:cNvPr hidden="true" id="3" name="SUBHEADS ARE ALSO COOL"/>
          <p:cNvSpPr/>
          <p:nvPr>
            <p:ph idx="1" type="body"/>
          </p:nvPr>
        </p:nvSpPr>
        <p:spPr>
          <a:xfrm rot="0">
            <a:off x="10369963" y="3253464"/>
            <a:ext cx="8239658" cy="1564281"/>
          </a:xfrm>
          <a:prstGeom prst="rect">
            <a:avLst/>
          </a:prstGeom>
          <a:noFill/>
        </p:spPr>
        <p:txBody>
          <a:bodyPr anchor="t" rtlCol="0" vert="horz" wrap="none">
            <a:spAutoFit/>
          </a:bodyPr>
          <a:lstStyle>
            <a:lvl1pPr indent="0" lvl="0" marL="0">
              <a:lnSpc>
                <a:spcPct val="100000"/>
              </a:lnSpc>
              <a:spcBef>
                <a:spcPts val="0"/>
              </a:spcBef>
              <a:buNone/>
              <a:defRPr cap="all" dirty="0" lang="en-US" sz="4800">
                <a:solidFill>
                  <a:schemeClr val="bg1"/>
                </a:solidFill>
                <a:latin typeface="Rubik Medium"/>
              </a:defRPr>
            </a:lvl1pPr>
          </a:lstStyle>
          <a:p>
            <a:pPr/>
            <a:r>
              <a:rPr b="0" baseline="0" cap="all" dirty="0" i="0" lang="en-US" spc="0" strike="noStrike" sz="4800" u="none">
                <a:ln cap="flat" w="9525">
                  <a:noFill/>
                  <a:prstDash val="solid"/>
                  <a:round/>
                </a:ln>
                <a:solidFill>
                  <a:schemeClr val="bg1"/>
                </a:solidFill>
                <a:latin typeface="Rubik Medium"/>
              </a:rPr>
              <a:t>SUBHEADS ARE ALSO COOL</a:t>
            </a:r>
            <a:endParaRPr b="0" baseline="0" cap="all" dirty="0" i="0" lang="en-US" spc="0" strike="noStrike" sz="4800" u="none">
              <a:ln cap="flat" w="9525">
                <a:noFill/>
                <a:prstDash val="solid"/>
                <a:round/>
              </a:ln>
              <a:solidFill>
                <a:schemeClr val="bg1"/>
              </a:solidFill>
              <a:latin typeface="Rubik Medium"/>
            </a:endParaRPr>
          </a:p>
        </p:txBody>
      </p:sp>
      <p:sp>
        <p:nvSpPr>
          <p:cNvPr hidden="false" id="4" name="Lorem ipsum dolor sit amet, consectetur adipiscing elit. Sed molestie purus ex, at volutpat nibh dapibus id. Fusce risus nulla, hendrerit maximus ullamcorper eu, congue eget magna."/>
          <p:cNvSpPr/>
          <p:nvPr>
            <p:ph idx="2" type="body"/>
          </p:nvPr>
        </p:nvSpPr>
        <p:spPr>
          <a:xfrm rot="0">
            <a:off x="1309630" y="8709898"/>
            <a:ext cx="9283436" cy="1016003"/>
          </a:xfrm>
          <a:prstGeom prst="rect">
            <a:avLst/>
          </a:prstGeom>
        </p:spPr>
        <p:txBody>
          <a:bodyPr anchor="t" rtlCol="0" vert="horz">
            <a:spAutoFit/>
          </a:bodyPr>
          <a:lstStyle>
            <a:lvl1pPr indent="0" lvl="0" marL="0">
              <a:buNone/>
              <a:defRPr dirty="0" lang="en-US">
                <a:solidFill>
                  <a:schemeClr val="bg1"/>
                </a:solidFill>
              </a:defRPr>
            </a:lvl1pPr>
          </a:lstStyle>
          <a:p>
            <a:pPr/>
            <a:r>
              <a:rPr dirty="0" lang="en-US"/>
              <a:t>Lorem ipsum dolor sit amet, consectetur adipiscing elit. Sed molestie purus ex, at volutpat nibh dapibus id. Fusce risus nulla, hendrerit maximus ullamcorper eu, congue eget magna. </a:t>
            </a:r>
            <a:endParaRPr dirty="0" lang="en-US"/>
          </a:p>
        </p:txBody>
      </p:sp>
      <p:cxnSp>
        <p:nvCxnSpPr>
          <p:cNvPr hidden="false" id="5" name="Line"/>
          <p:cNvCxnSpPr/>
          <p:nvPr/>
        </p:nvCxnSpPr>
        <p:spPr>
          <a:xfrm rot="0">
            <a:off x="3060700" y="4554220"/>
            <a:ext cx="8508895" cy="1"/>
          </a:xfrm>
          <a:prstGeom prst="line">
            <a:avLst/>
          </a:prstGeom>
          <a:ln>
            <a:solidFill>
              <a:srgbClr val="000000"/>
            </a:solidFill>
          </a:ln>
        </p:spPr>
      </p:cxnSp>
      <p:sp>
        <p:nvSpPr>
          <p:cNvPr hidden="false" id="6" name="A headline"/>
          <p:cNvSpPr/>
          <p:nvPr>
            <p:ph idx="3" type="body"/>
          </p:nvPr>
        </p:nvSpPr>
        <p:spPr>
          <a:xfrm rot="0">
            <a:off x="1309630" y="1193796"/>
            <a:ext cx="14944516" cy="1381439"/>
          </a:xfrm>
          <a:prstGeom prst="rect">
            <a:avLst/>
          </a:prstGeom>
        </p:spPr>
        <p:txBody>
          <a:bodyPr anchor="t" rtlCol="0" vert="horz" wrap="none">
            <a:spAutoFit/>
          </a:bodyPr>
          <a:lstStyle>
            <a:lvl1pPr indent="0" lvl="0" marL="0">
              <a:lnSpc>
                <a:spcPct val="100000"/>
              </a:lnSpc>
              <a:spcBef>
                <a:spcPts val="0"/>
              </a:spcBef>
              <a:buNone/>
              <a:defRPr dirty="0" lang="en-US" sz="8400">
                <a:solidFill>
                  <a:schemeClr val="bg1"/>
                </a:solidFill>
              </a:defRPr>
            </a:lvl1pPr>
          </a:lstStyle>
          <a:p>
            <a:pPr/>
            <a:r>
              <a:rPr dirty="0" lang="en-US"/>
              <a:t>A headline</a:t>
            </a:r>
            <a:endParaRPr dirty="0" lang="en-US"/>
          </a:p>
        </p:txBody>
      </p:sp>
    </p:spTree>
  </p:cSld>
  <p:clrMapOvr>
    <a:masterClrMapping/>
  </p:clrMapOvr>
</p:sldLayout>
</file>

<file path=ppt/slideMasters/_rels/slideMaster1.xml.rels><?xml version="1.0" encoding="UTF-8"?><Relationships xmlns="http://schemas.openxmlformats.org/package/2006/relationships"><Relationship Id="rId1" Target="../slideLayouts/slideLayout1.xml" Type="http://schemas.openxmlformats.org/officeDocument/2006/relationships/slideLayout"/><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 Id="rId10" Target="../theme/theme1.xml" Type="http://schemas.openxmlformats.org/officeDocument/2006/relationships/theme"/></Relationships>
</file>

<file path=ppt/slideMasters/slideMaster1.xml><?xml version="1.0" encoding="utf-8"?>
<p:sldMaster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p:cSld name="slideMaster1">
    <p:bg>
      <p:bgPr>
        <a:solidFill>
          <a:srgbClr val="ffffff"/>
        </a:solidFill>
        <a:effectLst/>
      </p:bgPr>
    </p:bg>
    <p:spTree>
      <p:nvGrpSpPr>
        <p:cNvPr id="1" name=""/>
        <p:cNvGrpSpPr/>
        <p:nvPr/>
      </p:nvGrpSpPr>
      <p:grpSpPr>
        <a:xfrm>
          <a:off x="0" y="0"/>
          <a:ext cx="0" cy="0"/>
          <a:chOff x="0" y="0"/>
          <a:chExt cx="0" cy="0"/>
        </a:xfrm>
      </p:grpSpPr>
      <p:sp>
        <p:nvSpPr>
          <p:cNvPr id="2" name="Title Text"/>
          <p:cNvSpPr/>
          <p:nvPr>
            <p:ph type="title"/>
          </p:nvPr>
        </p:nvSpPr>
        <p:spPr>
          <a:xfrm rot="0">
            <a:off x="1689100" y="355600"/>
            <a:ext cx="21005798" cy="2286000"/>
          </a:xfrm>
          <a:prstGeom prst="rect">
            <a:avLst/>
          </a:prstGeom>
          <a:ln w="12700">
            <a:noFill/>
            <a:miter lim="800000"/>
          </a:ln>
        </p:spPr>
        <p:txBody>
          <a:bodyPr anchor="ctr" bIns="50800" lIns="50800" rIns="50800" rtlCol="0" tIns="50800" vert="horz">
            <a:normAutofit fontScale="100000" lnSpcReduction="0"/>
          </a:bodyPr>
          <a:lstStyle/>
          <a:p>
            <a:pPr/>
            <a:r>
              <a:rPr dirty="0" lang="en-US"/>
              <a:t>Title Text</a:t>
            </a:r>
            <a:endParaRPr dirty="0" lang="en-US"/>
          </a:p>
        </p:txBody>
      </p:sp>
      <p:sp>
        <p:nvSpPr>
          <p:cNvPr hidden="false" id="3" name="Body Level One…"/>
          <p:cNvSpPr/>
          <p:nvPr>
            <p:ph idx="1" type="body"/>
          </p:nvPr>
        </p:nvSpPr>
        <p:spPr>
          <a:xfrm rot="0">
            <a:off x="1689100" y="3149600"/>
            <a:ext cx="21005798" cy="9296400"/>
          </a:xfrm>
          <a:prstGeom prst="rect">
            <a:avLst/>
          </a:prstGeom>
          <a:ln w="12700">
            <a:noFill/>
            <a:miter lim="800000"/>
          </a:ln>
        </p:spPr>
        <p:txBody>
          <a:bodyPr anchor="ctr" bIns="50800" lIns="50800" rIns="50800" rtlCol="0" tIns="50800" vert="horz">
            <a:normAutofit fontScale="100000" lnSpcReduction="0"/>
          </a:bodyPr>
          <a:lstStyle/>
          <a:p>
            <a:pPr/>
            <a:r>
              <a:rPr dirty="0" lang="en-US"/>
              <a:t>Body Level One</a:t>
            </a:r>
          </a:p>
          <a:p>
            <a:pPr lvl="1"/>
            <a:r>
              <a:rPr dirty="0" lang="en-US"/>
              <a:t>Body Level Two</a:t>
            </a:r>
          </a:p>
          <a:p>
            <a:pPr lvl="2"/>
            <a:r>
              <a:rPr dirty="0" lang="en-US"/>
              <a:t>Body Level Three</a:t>
            </a:r>
          </a:p>
          <a:p>
            <a:pPr lvl="3"/>
            <a:r>
              <a:rPr dirty="0" lang="en-US"/>
              <a:t>Body Level Four</a:t>
            </a:r>
          </a:p>
          <a:p>
            <a:pPr lvl="4"/>
            <a:r>
              <a:rPr dirty="0" lang="en-US"/>
              <a:t>Body Level Five</a:t>
            </a:r>
            <a:endParaRPr dirty="0" lang="en-US"/>
          </a:p>
        </p:txBody>
      </p:sp>
      <p:sp>
        <p:nvSpPr>
          <p:cNvPr hidden="true" id="4" name="Slide Number"/>
          <p:cNvSpPr/>
          <p:nvPr>
            <p:ph idx="4" sz="quarter" type="sldNum"/>
          </p:nvPr>
        </p:nvSpPr>
        <p:spPr>
          <a:xfrm rot="0">
            <a:off x="11959031" y="13080999"/>
            <a:ext cx="453238" cy="461059"/>
          </a:xfrm>
          <a:prstGeom prst="rect">
            <a:avLst/>
          </a:prstGeom>
          <a:ln w="12700">
            <a:noFill/>
            <a:miter lim="800000"/>
          </a:ln>
        </p:spPr>
        <p:txBody>
          <a:bodyPr bIns="50800" lIns="50800" rIns="50800" rtlCol="0" tIns="50800" vert="horz" wrap="none">
            <a:spAutoFit/>
          </a:bodyPr>
          <a:lstStyle>
            <a:lvl1pPr lvl="0">
              <a:defRPr b="0" dirty="0" lang="en-US" sz="2400">
                <a:latin typeface="Helvetica Neue Light"/>
              </a:defRPr>
            </a:lvl1pPr>
          </a:lstStyle>
          <a:p>
            <a:pPr/>
            <a:fld id="{F9CFA7FC-235A-48B1-BDB8-2A388BE983F6}" type="slidenum"/>
            <a:endParaRPr dirty="0"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p:txStyles>
    <p:titleStyle>
      <a:lvl1pPr algn="ctr" indent="0" lvl="0"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1pPr>
      <a:lvl2pPr algn="ctr" indent="0" lvl="1"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2pPr>
      <a:lvl3pPr algn="ctr" indent="0" lvl="2"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3pPr>
      <a:lvl4pPr algn="ctr" indent="0" lvl="3"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4pPr>
      <a:lvl5pPr algn="ctr" indent="0" lvl="4"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5pPr>
      <a:lvl6pPr algn="ctr" indent="0" lvl="5"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6pPr>
      <a:lvl7pPr algn="ctr" indent="0" lvl="6"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7pPr>
      <a:lvl8pPr algn="ctr" indent="0" lvl="7"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8pPr>
      <a:lvl9pPr algn="ctr" indent="0" lvl="8" marL="0" marR="0" rtl="false">
        <a:lnSpc>
          <a:spcPct val="100000"/>
        </a:lnSpc>
        <a:spcBef>
          <a:spcPts val="0"/>
        </a:spcBef>
        <a:spcAft>
          <a:spcPts val="0"/>
        </a:spcAft>
        <a:buNone/>
        <a:defRPr b="0" baseline="0" cap="none" dirty="0" i="0" lang="en-US" spc="0" strike="noStrike" sz="8400" u="none">
          <a:ln>
            <a:noFill/>
          </a:ln>
          <a:solidFill>
            <a:srgbClr val="2b313b"/>
          </a:solidFill>
          <a:latin typeface="+mj-lt"/>
        </a:defRPr>
      </a:lvl9pPr>
    </p:titleStyle>
    <p:bodyStyle>
      <a:lvl1pPr algn="l" indent="-476250" lvl="0" marL="476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1pPr>
      <a:lvl2pPr algn="l" indent="-476250" lvl="1" marL="1111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2pPr>
      <a:lvl3pPr algn="l" indent="-476250" lvl="2" marL="1746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3pPr>
      <a:lvl4pPr algn="l" indent="-476250" lvl="3" marL="2381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4pPr>
      <a:lvl5pPr algn="l" indent="-476250" lvl="4" marL="3016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5pPr>
      <a:lvl6pPr algn="l" indent="-476250" lvl="5" marL="3651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6pPr>
      <a:lvl7pPr algn="l" indent="-476250" lvl="6" marL="4286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7pPr>
      <a:lvl8pPr algn="l" indent="-476250" lvl="7" marL="4921250"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8pPr>
      <a:lvl9pPr algn="l" indent="-476250" lvl="8" marL="5556249" marR="0" rtl="false">
        <a:lnSpc>
          <a:spcPts val="7200"/>
        </a:lnSpc>
        <a:spcBef>
          <a:spcPts val="4800"/>
        </a:spcBef>
        <a:spcAft>
          <a:spcPts val="0"/>
        </a:spcAft>
        <a:buSzPct val="125000"/>
        <a:buChar char="•"/>
        <a:defRPr b="0" baseline="0" cap="none" dirty="0" i="0" lang="en-US" spc="0" strike="noStrike" sz="3600" u="none">
          <a:ln>
            <a:noFill/>
          </a:ln>
          <a:solidFill>
            <a:srgbClr val="000000"/>
          </a:solidFill>
          <a:latin typeface="+mj-lt"/>
        </a:defRPr>
      </a:lvl9pPr>
    </p:bodyStyle>
    <p:otherStyle>
      <a:lvl1pPr algn="ctr" indent="0" lvl="0"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1pPr>
      <a:lvl2pPr algn="ctr" indent="228600" lvl="1"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2pPr>
      <a:lvl3pPr algn="ctr" indent="457200" lvl="2"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3pPr>
      <a:lvl4pPr algn="ctr" indent="685800" lvl="3"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4pPr>
      <a:lvl5pPr algn="ctr" indent="914400" lvl="4"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5pPr>
      <a:lvl6pPr algn="ctr" indent="1143000" lvl="5"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6pPr>
      <a:lvl7pPr algn="ctr" indent="1371600" lvl="6"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7pPr>
      <a:lvl8pPr algn="ctr" indent="1600200" lvl="7"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8pPr>
      <a:lvl9pPr algn="ctr" indent="1828800" lvl="8" marL="0" marR="0">
        <a:lnSpc>
          <a:spcPct val="100000"/>
        </a:lnSpc>
        <a:spcBef>
          <a:spcPts val="0"/>
        </a:spcBef>
        <a:spcAft>
          <a:spcPts val="0"/>
        </a:spcAft>
        <a:buNone/>
        <a:defRPr b="0" baseline="0" cap="none" dirty="0" i="0" lang="en-US" spc="0" strike="noStrike" sz="2400" u="none">
          <a:ln>
            <a:noFill/>
          </a:ln>
          <a:solidFill>
            <a:schemeClr val="tx1"/>
          </a:solidFill>
          <a:latin typeface="+mn-lt"/>
        </a:defRPr>
      </a:lvl9pPr>
    </p:otherStyle>
  </p:txStyles>
</p:sldMaster>
</file>

<file path=ppt/slides/_rels/slide1.xml.rels><?xml version="1.0" encoding="UTF-8"?><Relationships xmlns="http://schemas.openxmlformats.org/package/2006/relationships"><Relationship Id="rId1" Target="../slideLayouts/slideLayout3.xml" Type="http://schemas.openxmlformats.org/officeDocument/2006/relationships/slideLayout"/></Relationships>
</file>

<file path=ppt/slides/slide1.xml><?xml version="1.0" encoding="utf-8"?>
<p:sld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showMasterSp="true">
  <p:cSld name="">
    <p:spTree>
      <p:nvGrpSpPr>
        <p:cNvPr id="1" name=""/>
        <p:cNvGrpSpPr/>
        <p:nvPr/>
      </p:nvGrpSpPr>
      <p:grpSpPr>
        <a:xfrm>
          <a:off x="0" y="0"/>
          <a:ext cx="0" cy="0"/>
          <a:chOff x="0" y="0"/>
          <a:chExt cx="0" cy="0"/>
        </a:xfrm>
      </p:grpSpPr>
      <p:sp>
        <p:nvSpPr>
          <p:cNvPr id="2" name="A headline that’s a bit longer"/>
          <p:cNvSpPr/>
          <p:nvPr>
            <p:ph type="body"/>
          </p:nvPr>
        </p:nvSpPr>
        <p:spPr/>
        <p:txBody>
          <a:bodyPr rtlCol="0"/>
          <a:lstStyle/>
          <a:p>
            <a:pPr/>
            <a:r>
              <a:rPr dirty="0" lang="en-US"/>
              <a:t/>
            </a:r>
            <a:endParaRPr dirty="0" lang="en-US"/>
          </a:p>
        </p:txBody>
      </p:sp>
      <p:sp>
        <p:nvSpPr>
          <p:cNvPr id="3" name="SUBHEADS ARE ALSO COOL…"/>
          <p:cNvSpPr/>
          <p:nvPr>
            <p:ph idx="1" type="body"/>
          </p:nvPr>
        </p:nvSpPr>
        <p:spPr/>
        <p:txBody>
          <a:bodyPr rtlCol="0"/>
          <a:lstStyle/>
          <a:p>
            <a:pPr/>
            <a:r>
              <a:rPr dirty="0" lang="en-US"/>
              <a:t/>
            </a:r>
            <a:endParaRPr dirty="0" lang="en-US"/>
          </a:p>
        </p:txBody>
      </p:sp>
      <p:sp>
        <p:nvSpPr>
          <p:cNvPr id="4" name="Lorem ipsum dolor sit amet, consectetur adipiscing elit. Nulla accumsan luctus consectetur. Quisque eu purus ut nibh feugiat volutpat id vitae libero. Donec non magna ac metus efficitur porta ut id magna. Donec venenatis, nibh vitae faucibus tristique, libero leo egestas lectus, vitae semper risus mi eget mauris."/>
          <p:cNvSpPr/>
          <p:nvPr>
            <p:ph type="body"/>
          </p:nvPr>
        </p:nvSpPr>
        <p:spPr/>
        <p:txBody>
          <a:bodyPr rtlCol="0"/>
          <a:lstStyle/>
          <a:p>
            <a:pPr/>
            <a:r>
              <a:rPr dirty="0" lang="en-US"/>
              <a:t/>
            </a:r>
            <a:endParaRPr dirty="0" lang="en-US"/>
          </a:p>
        </p:txBody>
      </p:sp>
      <p:sp>
        <p:nvSpPr>
          <p:cNvPr id="5" name="SUBHEADS ARE ALSO COOL"/>
          <p:cNvSpPr/>
          <p:nvPr>
            <p:ph idx="3" type="body"/>
          </p:nvPr>
        </p:nvSpPr>
        <p:spPr/>
        <p:txBody>
          <a:bodyPr rtlCol="0"/>
          <a:lstStyle/>
          <a:p>
            <a:pPr/>
            <a:r>
              <a:rPr dirty="0" lang="en-US"/>
              <a:t/>
            </a:r>
            <a:endParaRPr dirty="0" lang="en-US"/>
          </a:p>
        </p:txBody>
      </p:sp>
    </p:spTree>
  </p:cSld>
  <p:clrMapOvr>
    <a:masterClrMapping/>
  </p:clrMapOvr>
</p:sld>
</file>

<file path=ppt/theme/theme1.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ubik Regular"/>
        <a:ea typeface=""/>
        <a:cs typeface=""/>
      </a:majorFont>
      <a:minorFont>
        <a:latin typeface="Helvetica Neue Medium"/>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29998"/>
              </a:schemeClr>
            </a:gs>
            <a:gs pos="100000">
              <a:schemeClr val="phClr">
                <a:tint val="50000"/>
                <a:shade val="100000"/>
                <a:satMod val="350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solidFill>
          <a:schemeClr val="accent1"/>
        </a:solidFill>
        <a:ln cap="flat" w="12700">
          <a:noFill/>
          <a:miter lim="800000"/>
        </a:ln>
      </a:spPr>
      <a:bodyPr anchor="ctr" rtlCol="0" vert="horz"/>
      <a:lstStyle>
        <a:lvl1pPr algn="ctr"/>
      </a:lstStyle>
      <a:style>
        <a:lnRef idx="0">
          <a:schemeClr val="accent1"/>
        </a:lnRef>
        <a:fillRef idx="0">
          <a:schemeClr val="accent1"/>
        </a:fillRef>
        <a:effectRef idx="0">
          <a:schemeClr val="accent1"/>
        </a:effectRef>
        <a:fontRef idx="none"/>
      </a:style>
    </a:spDef>
    <a:lnDef>
      <a:spPr>
        <a:noFill/>
        <a:ln cap="flat" w="25400">
          <a:solidFill>
            <a:srgbClr val="000000"/>
          </a:solidFill>
          <a:prstDash val="solid"/>
          <a:miter lim="800000"/>
        </a:ln>
      </a:spPr>
      <a:bodyPr anchor="ctr" rtlCol="0" vert="horz"/>
      <a:lstStyle>
        <a:lvl1pPr algn="ctr"/>
      </a:lstStyle>
      <a:style>
        <a:lnRef idx="0">
          <a:schemeClr val="accent1"/>
        </a:lnRef>
        <a:fillRef idx="0">
          <a:schemeClr val="accent1"/>
        </a:fillRef>
        <a:effectRef idx="0">
          <a:schemeClr val="accent1"/>
        </a:effectRef>
        <a:fontRef idx="none"/>
      </a:style>
    </a:lnDef>
  </a:objectDefaults>
  <a:extraClrSchemeLst/>
</a:theme>
</file>

<file path=ppt/theme/theme2.xml><?xml version="1.0" encoding="utf-8"?>
<a:theme xmlns:a="http://schemas.openxmlformats.org/drawingml/2006/main" xmlns:c="http://schemas.openxmlformats.org/drawingml/2006/chart" xmlns:cs="http://schemas.microsoft.com/office/drawing/2012/chartStyle" xmlns:ns1="http://schemas.openxmlformats.org/officeDocument/2006/extended-properties" xmlns:p="http://schemas.openxmlformats.org/presentationml/2006/main" xmlns:r="http://schemas.openxmlformats.org/officeDocument/2006/relationships" xmlns:vt="http://schemas.openxmlformats.org/officeDocument/2006/docPropsVType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Rubik Regular"/>
        <a:ea typeface=""/>
        <a:cs typeface=""/>
      </a:majorFont>
      <a:minorFont>
        <a:latin typeface="Helvetica Neue Medium"/>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tint val="100000"/>
                <a:shade val="100000"/>
                <a:satMod val="129998"/>
              </a:schemeClr>
            </a:gs>
            <a:gs pos="100000">
              <a:schemeClr val="phClr">
                <a:tint val="50000"/>
                <a:shade val="100000"/>
                <a:satMod val="350000"/>
              </a:schemeClr>
            </a:gs>
          </a:gsLst>
          <a:lin ang="16200000" scaled="0"/>
        </a:gradFill>
      </a:fillStyleLst>
      <a:lnStyleLst>
        <a:ln cap="flat" w="9525">
          <a:solidFill>
            <a:schemeClr val="phClr">
              <a:shade val="95000"/>
              <a:satMod val="104999"/>
            </a:schemeClr>
          </a:solidFill>
          <a:prstDash val="solid"/>
        </a:ln>
        <a:ln cap="flat" w="25400">
          <a:solidFill>
            <a:schemeClr val="phClr"/>
          </a:solidFill>
          <a:prstDash val="solid"/>
        </a:ln>
        <a:ln cap="flat"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solidFill>
          <a:schemeClr val="accent1"/>
        </a:solidFill>
        <a:ln cap="flat" w="12700">
          <a:noFill/>
          <a:miter lim="800000"/>
        </a:ln>
      </a:spPr>
      <a:bodyPr anchor="ctr" rtlCol="0" vert="horz"/>
      <a:lstStyle>
        <a:lvl1pPr algn="ctr"/>
      </a:lstStyle>
      <a:style>
        <a:lnRef idx="0">
          <a:schemeClr val="accent1"/>
        </a:lnRef>
        <a:fillRef idx="0">
          <a:schemeClr val="accent1"/>
        </a:fillRef>
        <a:effectRef idx="0">
          <a:schemeClr val="accent1"/>
        </a:effectRef>
        <a:fontRef idx="none"/>
      </a:style>
    </a:spDef>
    <a:lnDef>
      <a:spPr>
        <a:noFill/>
        <a:ln cap="flat" w="25400">
          <a:solidFill>
            <a:srgbClr val="000000"/>
          </a:solidFill>
          <a:prstDash val="solid"/>
          <a:miter lim="800000"/>
        </a:ln>
      </a:spPr>
      <a:bodyPr anchor="ctr" rtlCol="0" vert="horz"/>
      <a:lstStyle>
        <a:lvl1pPr algn="ctr"/>
      </a:lstStyle>
      <a:style>
        <a:lnRef idx="0">
          <a:schemeClr val="accent1"/>
        </a:lnRef>
        <a:fillRef idx="0">
          <a:schemeClr val="accent1"/>
        </a:fillRef>
        <a:effectRef idx="0">
          <a:schemeClr val="accent1"/>
        </a:effectRef>
        <a:fontRef idx="none"/>
      </a:style>
    </a:lnDef>
  </a:objectDefaults>
  <a:extraClrSchemeLst/>
</a:theme>
</file>

<file path=docProps/app.xml><?xml version="1.0" encoding="utf-8"?>
<properties:Properties xmlns:properties="http://schemas.openxmlformats.org/officeDocument/2006/extended-properties" xmlns:vt="http://schemas.openxmlformats.org/officeDocument/2006/docPropsVTypes">
  <properties:AppVersion>3.0000</properties:AppVersion>
  <properties:ScaleCrop>false</properties:ScaleCrop>
  <properties:Company>Company</properties:Company>
  <properties:LinksUpToDate>false</properties:LinksUpToDate>
  <properties:HyperlinksChanged>false</properties:HyperlinksChanged>
  <properties:PresentationFormat>On-Screen Show (4:3)</properties:PresentationFormat>
  <properties:Application>Zoho Show</properties:Application>
  <properties:SharedDoc>false</properties:SharedDoc>
</properties: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Slide 1</dc:title>
  <cp:revision>1</cp:revision>
  <dc:creator/>
  <cp:lastModifiedBy/>
  <dcterms:created xmlns:xsi="http://www.w3.org/2001/XMLSchema-instance" xsi:type="dcterms:W3CDTF">2020-02-28T04:14:21Z</dcterms:created>
  <dcterms:modified xmlns:xsi="http://www.w3.org/2001/XMLSchema-instance" xsi:type="dcterms:W3CDTF">2020-03-07T05:57:28Z</dcterms:modified>
</cp:coreProperties>
</file>